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0d051d5c894e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5dd1ea112a4847"/>
  </p:sldMasterIdLst>
  <p:sldIdLst>
    <p:sldId xmlns:r="http://schemas.openxmlformats.org/officeDocument/2006/relationships" id="256" r:id="R608310828d024c83"/>
    <p:sldId xmlns:r="http://schemas.openxmlformats.org/officeDocument/2006/relationships" id="257" r:id="Ra3cf80c3f6d64741"/>
    <p:sldId xmlns:r="http://schemas.openxmlformats.org/officeDocument/2006/relationships" id="258" r:id="R7329de16726a401c"/>
    <p:sldId xmlns:r="http://schemas.openxmlformats.org/officeDocument/2006/relationships" id="259" r:id="R1f82d1fcdf3c40e2"/>
    <p:sldId xmlns:r="http://schemas.openxmlformats.org/officeDocument/2006/relationships" id="260" r:id="R9d57fbfaec9640dd"/>
    <p:sldId xmlns:r="http://schemas.openxmlformats.org/officeDocument/2006/relationships" id="261" r:id="Rd2eec2dd5a2a4bbe"/>
    <p:sldId xmlns:r="http://schemas.openxmlformats.org/officeDocument/2006/relationships" id="262" r:id="Rc36ea494ff6343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5dd1ea112a4847" /><Relationship Type="http://schemas.openxmlformats.org/officeDocument/2006/relationships/slide" Target="/ppt/slides/slide1.xml" Id="R608310828d024c83" /><Relationship Type="http://schemas.openxmlformats.org/officeDocument/2006/relationships/slide" Target="/ppt/slides/slide2.xml" Id="Ra3cf80c3f6d64741" /><Relationship Type="http://schemas.openxmlformats.org/officeDocument/2006/relationships/slide" Target="/ppt/slides/slide3.xml" Id="R7329de16726a401c" /><Relationship Type="http://schemas.openxmlformats.org/officeDocument/2006/relationships/slide" Target="/ppt/slides/slide4.xml" Id="R1f82d1fcdf3c40e2" /><Relationship Type="http://schemas.openxmlformats.org/officeDocument/2006/relationships/slide" Target="/ppt/slides/slide5.xml" Id="R9d57fbfaec9640dd" /><Relationship Type="http://schemas.openxmlformats.org/officeDocument/2006/relationships/slide" Target="/ppt/slides/slide6.xml" Id="Rd2eec2dd5a2a4bbe" /><Relationship Type="http://schemas.openxmlformats.org/officeDocument/2006/relationships/slide" Target="/ppt/slides/slide7.xml" Id="Rc36ea494ff6343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a00e59632a483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bba4bcc5b4d25" /><Relationship Type="http://schemas.openxmlformats.org/officeDocument/2006/relationships/theme" Target="/ppt/slideMasters/theme/theme1.xml" Id="R5032a551e71d42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5bbba4bcc5b4d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ea0d2836f40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7b3a589fb34f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027060adb64d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19e93bfd8543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bd84352bd46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6f41cb10b4ed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73fc0b3034e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FOSSEDAL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FOSSEDAL AS ble etablert [år] og holder til i Eidsvågneset.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1 744 585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5 109 595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SIGVE FOSSEDAL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Eidsvågveien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5101 Eidsvågneset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921 500 459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FOSSEDAL AS</a:t>
            </a:r>
          </a:p>
        </p:txBody>
      </p:sp>
    </p:spTree>
  </p:cSld>
  <p:clrMapOvr>
    <a:masterClrMapping xmlns:a="http://schemas.openxmlformats.org/drawingml/2006/main"/>
  </p:clrMapOvr>
</p:sld>
</file>