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cf1b4adfe448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c0850c67d54812"/>
  </p:sldMasterIdLst>
  <p:sldIdLst>
    <p:sldId xmlns:r="http://schemas.openxmlformats.org/officeDocument/2006/relationships" id="256" r:id="R5de3803147494656"/>
    <p:sldId xmlns:r="http://schemas.openxmlformats.org/officeDocument/2006/relationships" id="257" r:id="R49cccf5b5d1f4e67"/>
    <p:sldId xmlns:r="http://schemas.openxmlformats.org/officeDocument/2006/relationships" id="258" r:id="R89d96748c3454af2"/>
    <p:sldId xmlns:r="http://schemas.openxmlformats.org/officeDocument/2006/relationships" id="259" r:id="R7ba2e6b17f984334"/>
    <p:sldId xmlns:r="http://schemas.openxmlformats.org/officeDocument/2006/relationships" id="260" r:id="Rb6c69e581221418d"/>
    <p:sldId xmlns:r="http://schemas.openxmlformats.org/officeDocument/2006/relationships" id="261" r:id="R04314e2779034318"/>
    <p:sldId xmlns:r="http://schemas.openxmlformats.org/officeDocument/2006/relationships" id="262" r:id="R823ff395a8294f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0850c67d54812" /><Relationship Type="http://schemas.openxmlformats.org/officeDocument/2006/relationships/slide" Target="/ppt/slides/slide1.xml" Id="R5de3803147494656" /><Relationship Type="http://schemas.openxmlformats.org/officeDocument/2006/relationships/slide" Target="/ppt/slides/slide2.xml" Id="R49cccf5b5d1f4e67" /><Relationship Type="http://schemas.openxmlformats.org/officeDocument/2006/relationships/slide" Target="/ppt/slides/slide3.xml" Id="R89d96748c3454af2" /><Relationship Type="http://schemas.openxmlformats.org/officeDocument/2006/relationships/slide" Target="/ppt/slides/slide4.xml" Id="R7ba2e6b17f984334" /><Relationship Type="http://schemas.openxmlformats.org/officeDocument/2006/relationships/slide" Target="/ppt/slides/slide5.xml" Id="Rb6c69e581221418d" /><Relationship Type="http://schemas.openxmlformats.org/officeDocument/2006/relationships/slide" Target="/ppt/slides/slide6.xml" Id="R04314e2779034318" /><Relationship Type="http://schemas.openxmlformats.org/officeDocument/2006/relationships/slide" Target="/ppt/slides/slide7.xml" Id="R823ff395a8294f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7f8cd14cd4d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3a4f4bb8e4962" /><Relationship Type="http://schemas.openxmlformats.org/officeDocument/2006/relationships/theme" Target="/ppt/slideMasters/theme/theme1.xml" Id="R991b2dddf42649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63a4f4bb8e49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1bee595b34f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9a359ffc04e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b925d5f724d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f2fb593c04e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fb426a1d245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6fb94f3d242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5ad85b13d46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ROMSON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ROMSON INVEST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−3 159 326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21 575 836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321 918 699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330 673 646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ROMSLO MORTEN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Helligbergvegen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8663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921 511 221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ROMSON INVEST AS</a:t>
            </a:r>
          </a:p>
        </p:txBody>
      </p:sp>
    </p:spTree>
  </p:cSld>
  <p:clrMapOvr>
    <a:masterClrMapping xmlns:a="http://schemas.openxmlformats.org/drawingml/2006/main"/>
  </p:clrMapOvr>
</p:sld>
</file>