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370661fc144412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f9a5290fb1c44f3"/>
  </p:sldMasterIdLst>
  <p:sldIdLst>
    <p:sldId xmlns:r="http://schemas.openxmlformats.org/officeDocument/2006/relationships" id="256" r:id="R9f809b9d5272454d"/>
    <p:sldId xmlns:r="http://schemas.openxmlformats.org/officeDocument/2006/relationships" id="257" r:id="Rae7e3f55a63c47dc"/>
    <p:sldId xmlns:r="http://schemas.openxmlformats.org/officeDocument/2006/relationships" id="258" r:id="R88bf0dca97504214"/>
    <p:sldId xmlns:r="http://schemas.openxmlformats.org/officeDocument/2006/relationships" id="259" r:id="Rc9b93f3ec3804b9c"/>
    <p:sldId xmlns:r="http://schemas.openxmlformats.org/officeDocument/2006/relationships" id="260" r:id="R48beac402b454d0d"/>
    <p:sldId xmlns:r="http://schemas.openxmlformats.org/officeDocument/2006/relationships" id="261" r:id="R725fd0f22bb7437c"/>
    <p:sldId xmlns:r="http://schemas.openxmlformats.org/officeDocument/2006/relationships" id="262" r:id="R7d699a823c904f9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9a5290fb1c44f3" /><Relationship Type="http://schemas.openxmlformats.org/officeDocument/2006/relationships/slide" Target="/ppt/slides/slide1.xml" Id="R9f809b9d5272454d" /><Relationship Type="http://schemas.openxmlformats.org/officeDocument/2006/relationships/slide" Target="/ppt/slides/slide2.xml" Id="Rae7e3f55a63c47dc" /><Relationship Type="http://schemas.openxmlformats.org/officeDocument/2006/relationships/slide" Target="/ppt/slides/slide3.xml" Id="R88bf0dca97504214" /><Relationship Type="http://schemas.openxmlformats.org/officeDocument/2006/relationships/slide" Target="/ppt/slides/slide4.xml" Id="Rc9b93f3ec3804b9c" /><Relationship Type="http://schemas.openxmlformats.org/officeDocument/2006/relationships/slide" Target="/ppt/slides/slide5.xml" Id="R48beac402b454d0d" /><Relationship Type="http://schemas.openxmlformats.org/officeDocument/2006/relationships/slide" Target="/ppt/slides/slide6.xml" Id="R725fd0f22bb7437c" /><Relationship Type="http://schemas.openxmlformats.org/officeDocument/2006/relationships/slide" Target="/ppt/slides/slide7.xml" Id="R7d699a823c904f9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ab8af7841046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c9407eadc4daa" /><Relationship Type="http://schemas.openxmlformats.org/officeDocument/2006/relationships/theme" Target="/ppt/slideMasters/theme/theme1.xml" Id="Rb7770e44c26d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3c9407eadc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2609843bfa4c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69106afb9a43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79c3bd5154f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95d9cb023c49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28a1fda274a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db2f0dce49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3b1000fc304e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SWISS LIFE REF NORDIC 2020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−17 069 459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44 982 871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1 472 575 938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1 485 193 087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 –  60,8 %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GJENSIDIGESTIFTELSEN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 OLSEN EIENDOM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NORSKE EIENDOMSCOMPAGNIE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KYROX AB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Swiss Life AM Business Mgt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