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12bd84322742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b9931a001744c1"/>
  </p:sldMasterIdLst>
  <p:sldIdLst>
    <p:sldId xmlns:r="http://schemas.openxmlformats.org/officeDocument/2006/relationships" id="256" r:id="Rd97db854a7b6446f"/>
    <p:sldId xmlns:r="http://schemas.openxmlformats.org/officeDocument/2006/relationships" id="257" r:id="Rbe77d8b1740d42cb"/>
    <p:sldId xmlns:r="http://schemas.openxmlformats.org/officeDocument/2006/relationships" id="258" r:id="R6624650bc7a54ad4"/>
    <p:sldId xmlns:r="http://schemas.openxmlformats.org/officeDocument/2006/relationships" id="259" r:id="R8a7988cafbb04e23"/>
    <p:sldId xmlns:r="http://schemas.openxmlformats.org/officeDocument/2006/relationships" id="260" r:id="R79277f4c720a4904"/>
    <p:sldId xmlns:r="http://schemas.openxmlformats.org/officeDocument/2006/relationships" id="261" r:id="R47f12fe0100c4158"/>
    <p:sldId xmlns:r="http://schemas.openxmlformats.org/officeDocument/2006/relationships" id="262" r:id="R83ef5352cf664a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b9931a001744c1" /><Relationship Type="http://schemas.openxmlformats.org/officeDocument/2006/relationships/slide" Target="/ppt/slides/slide1.xml" Id="Rd97db854a7b6446f" /><Relationship Type="http://schemas.openxmlformats.org/officeDocument/2006/relationships/slide" Target="/ppt/slides/slide2.xml" Id="Rbe77d8b1740d42cb" /><Relationship Type="http://schemas.openxmlformats.org/officeDocument/2006/relationships/slide" Target="/ppt/slides/slide3.xml" Id="R6624650bc7a54ad4" /><Relationship Type="http://schemas.openxmlformats.org/officeDocument/2006/relationships/slide" Target="/ppt/slides/slide4.xml" Id="R8a7988cafbb04e23" /><Relationship Type="http://schemas.openxmlformats.org/officeDocument/2006/relationships/slide" Target="/ppt/slides/slide5.xml" Id="R79277f4c720a4904" /><Relationship Type="http://schemas.openxmlformats.org/officeDocument/2006/relationships/slide" Target="/ppt/slides/slide6.xml" Id="R47f12fe0100c4158" /><Relationship Type="http://schemas.openxmlformats.org/officeDocument/2006/relationships/slide" Target="/ppt/slides/slide7.xml" Id="R83ef5352cf664a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8dbc273f4c4c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8688bb3ed4cef" /><Relationship Type="http://schemas.openxmlformats.org/officeDocument/2006/relationships/theme" Target="/ppt/slideMasters/theme/theme1.xml" Id="R04536602d70a47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68688bb3ed4c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67e51bf8e47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ab5b236ac4b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d052e34bb40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e8f891ff542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0bf6c340e48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158fb0cab41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2e5b2d3884c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ENKA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ENKA HOLDING AS ble etablert [år] og holder til i Eikefjord.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590 738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6 047 660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6 067 486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KALLAND ENDRE APALSETH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Hamnavegen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6940 Eikefjord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921 533 721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