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0c1822bd6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cb2415c1d4ec4"/>
  </p:sldMasterIdLst>
  <p:sldIdLst>
    <p:sldId xmlns:r="http://schemas.openxmlformats.org/officeDocument/2006/relationships" id="256" r:id="Rcaf1ef5e373d46ae"/>
    <p:sldId xmlns:r="http://schemas.openxmlformats.org/officeDocument/2006/relationships" id="257" r:id="R4c0c15d3d25c46f2"/>
    <p:sldId xmlns:r="http://schemas.openxmlformats.org/officeDocument/2006/relationships" id="258" r:id="R3afd4cb52c31447f"/>
    <p:sldId xmlns:r="http://schemas.openxmlformats.org/officeDocument/2006/relationships" id="259" r:id="Rad1ab6dd3a1246c0"/>
    <p:sldId xmlns:r="http://schemas.openxmlformats.org/officeDocument/2006/relationships" id="260" r:id="R490ea51570a34d83"/>
    <p:sldId xmlns:r="http://schemas.openxmlformats.org/officeDocument/2006/relationships" id="261" r:id="R6b9193402a234c38"/>
    <p:sldId xmlns:r="http://schemas.openxmlformats.org/officeDocument/2006/relationships" id="262" r:id="R39096ce6472f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cb2415c1d4ec4" /><Relationship Type="http://schemas.openxmlformats.org/officeDocument/2006/relationships/slide" Target="/ppt/slides/slide1.xml" Id="Rcaf1ef5e373d46ae" /><Relationship Type="http://schemas.openxmlformats.org/officeDocument/2006/relationships/slide" Target="/ppt/slides/slide2.xml" Id="R4c0c15d3d25c46f2" /><Relationship Type="http://schemas.openxmlformats.org/officeDocument/2006/relationships/slide" Target="/ppt/slides/slide3.xml" Id="R3afd4cb52c31447f" /><Relationship Type="http://schemas.openxmlformats.org/officeDocument/2006/relationships/slide" Target="/ppt/slides/slide4.xml" Id="Rad1ab6dd3a1246c0" /><Relationship Type="http://schemas.openxmlformats.org/officeDocument/2006/relationships/slide" Target="/ppt/slides/slide5.xml" Id="R490ea51570a34d83" /><Relationship Type="http://schemas.openxmlformats.org/officeDocument/2006/relationships/slide" Target="/ppt/slides/slide6.xml" Id="R6b9193402a234c38" /><Relationship Type="http://schemas.openxmlformats.org/officeDocument/2006/relationships/slide" Target="/ppt/slides/slide7.xml" Id="R39096ce6472f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6913707c3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b129234454913" /><Relationship Type="http://schemas.openxmlformats.org/officeDocument/2006/relationships/theme" Target="/ppt/slideMasters/theme/theme1.xml" Id="R2798855c1db1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b12923445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0658967b6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d61e40a14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809649600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1ed0b715f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ccade936f45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f62608d494f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279659108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PLACEPOINT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−17 821 351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−17 438 618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83 844 310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INVEST AS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BJØRNBETH INVEST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LAAVER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IGUAZU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ps@placepoint.no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placepoint.no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PLACEPOINT AS</a:t>
            </a:r>
          </a:p>
        </p:txBody>
      </p:sp>
    </p:spTree>
  </p:cSld>
  <p:clrMapOvr>
    <a:masterClrMapping xmlns:a="http://schemas.openxmlformats.org/drawingml/2006/main"/>
  </p:clrMapOvr>
</p:sld>
</file>