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b18e9b44f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6082cd6d14d1a"/>
  </p:sldMasterIdLst>
  <p:sldIdLst>
    <p:sldId xmlns:r="http://schemas.openxmlformats.org/officeDocument/2006/relationships" id="256" r:id="Rc2ee066ab7f94189"/>
    <p:sldId xmlns:r="http://schemas.openxmlformats.org/officeDocument/2006/relationships" id="257" r:id="Rb5ff689ba7cf4dad"/>
    <p:sldId xmlns:r="http://schemas.openxmlformats.org/officeDocument/2006/relationships" id="258" r:id="R818104893a544b2c"/>
    <p:sldId xmlns:r="http://schemas.openxmlformats.org/officeDocument/2006/relationships" id="259" r:id="Rd1dda5bba6b24945"/>
    <p:sldId xmlns:r="http://schemas.openxmlformats.org/officeDocument/2006/relationships" id="260" r:id="R9be32319615245eb"/>
    <p:sldId xmlns:r="http://schemas.openxmlformats.org/officeDocument/2006/relationships" id="261" r:id="Rb7f441bf81c2473e"/>
    <p:sldId xmlns:r="http://schemas.openxmlformats.org/officeDocument/2006/relationships" id="262" r:id="R7a9491034f15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6082cd6d14d1a" /><Relationship Type="http://schemas.openxmlformats.org/officeDocument/2006/relationships/slide" Target="/ppt/slides/slide1.xml" Id="Rc2ee066ab7f94189" /><Relationship Type="http://schemas.openxmlformats.org/officeDocument/2006/relationships/slide" Target="/ppt/slides/slide2.xml" Id="Rb5ff689ba7cf4dad" /><Relationship Type="http://schemas.openxmlformats.org/officeDocument/2006/relationships/slide" Target="/ppt/slides/slide3.xml" Id="R818104893a544b2c" /><Relationship Type="http://schemas.openxmlformats.org/officeDocument/2006/relationships/slide" Target="/ppt/slides/slide4.xml" Id="Rd1dda5bba6b24945" /><Relationship Type="http://schemas.openxmlformats.org/officeDocument/2006/relationships/slide" Target="/ppt/slides/slide5.xml" Id="R9be32319615245eb" /><Relationship Type="http://schemas.openxmlformats.org/officeDocument/2006/relationships/slide" Target="/ppt/slides/slide6.xml" Id="Rb7f441bf81c2473e" /><Relationship Type="http://schemas.openxmlformats.org/officeDocument/2006/relationships/slide" Target="/ppt/slides/slide7.xml" Id="R7a9491034f15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babd6118e46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686429817404e" /><Relationship Type="http://schemas.openxmlformats.org/officeDocument/2006/relationships/theme" Target="/ppt/slideMasters/theme/theme1.xml" Id="R60f110421686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686429817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214aa0fc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8369ff65c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e49dac1f3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d300db64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4e43bd29445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db276111f4e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f0eed48cc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INVEST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HANS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