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c6e60f638c48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f5ebca166b4974"/>
  </p:sldMasterIdLst>
  <p:sldIdLst>
    <p:sldId xmlns:r="http://schemas.openxmlformats.org/officeDocument/2006/relationships" id="256" r:id="Re8bc1d97b7724178"/>
    <p:sldId xmlns:r="http://schemas.openxmlformats.org/officeDocument/2006/relationships" id="257" r:id="R7ea1ecb0407f46f9"/>
    <p:sldId xmlns:r="http://schemas.openxmlformats.org/officeDocument/2006/relationships" id="258" r:id="Rca650d6d758841cd"/>
    <p:sldId xmlns:r="http://schemas.openxmlformats.org/officeDocument/2006/relationships" id="259" r:id="Rb4f8fa2090e842ec"/>
    <p:sldId xmlns:r="http://schemas.openxmlformats.org/officeDocument/2006/relationships" id="260" r:id="R9d79911af1f8436b"/>
    <p:sldId xmlns:r="http://schemas.openxmlformats.org/officeDocument/2006/relationships" id="261" r:id="R0781a66d0b0a42b1"/>
    <p:sldId xmlns:r="http://schemas.openxmlformats.org/officeDocument/2006/relationships" id="262" r:id="R5220617c63c54f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f5ebca166b4974" /><Relationship Type="http://schemas.openxmlformats.org/officeDocument/2006/relationships/slide" Target="/ppt/slides/slide1.xml" Id="Re8bc1d97b7724178" /><Relationship Type="http://schemas.openxmlformats.org/officeDocument/2006/relationships/slide" Target="/ppt/slides/slide2.xml" Id="R7ea1ecb0407f46f9" /><Relationship Type="http://schemas.openxmlformats.org/officeDocument/2006/relationships/slide" Target="/ppt/slides/slide3.xml" Id="Rca650d6d758841cd" /><Relationship Type="http://schemas.openxmlformats.org/officeDocument/2006/relationships/slide" Target="/ppt/slides/slide4.xml" Id="Rb4f8fa2090e842ec" /><Relationship Type="http://schemas.openxmlformats.org/officeDocument/2006/relationships/slide" Target="/ppt/slides/slide5.xml" Id="R9d79911af1f8436b" /><Relationship Type="http://schemas.openxmlformats.org/officeDocument/2006/relationships/slide" Target="/ppt/slides/slide6.xml" Id="R0781a66d0b0a42b1" /><Relationship Type="http://schemas.openxmlformats.org/officeDocument/2006/relationships/slide" Target="/ppt/slides/slide7.xml" Id="R5220617c63c54f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8bbda8201547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f20775ca04301" /><Relationship Type="http://schemas.openxmlformats.org/officeDocument/2006/relationships/theme" Target="/ppt/slideMasters/theme/theme1.xml" Id="R24ee1eac1c7749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8f20775ca043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3605f00dc41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4818e0a5945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bd928a34040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702f0b0984b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4def7df944f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85480a2b145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21f28967947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VARTDAL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VARTDAL AS ble etablert [år] og holder til i Vartdal.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49 779 366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73 694 567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SUSTAINABILITY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VISION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Vartdalsstranda 1072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6170 Vartdal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921 591 713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VARTDAL AS</a:t>
            </a:r>
          </a:p>
        </p:txBody>
      </p:sp>
    </p:spTree>
  </p:cSld>
  <p:clrMapOvr>
    <a:masterClrMapping xmlns:a="http://schemas.openxmlformats.org/drawingml/2006/main"/>
  </p:clrMapOvr>
</p:sld>
</file>