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43f8682bd42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cd1d18d2242cf"/>
  </p:sldMasterIdLst>
  <p:sldIdLst>
    <p:sldId xmlns:r="http://schemas.openxmlformats.org/officeDocument/2006/relationships" id="256" r:id="R0817ffa9f5fb4530"/>
    <p:sldId xmlns:r="http://schemas.openxmlformats.org/officeDocument/2006/relationships" id="257" r:id="Rd55f420fc7354ccc"/>
    <p:sldId xmlns:r="http://schemas.openxmlformats.org/officeDocument/2006/relationships" id="258" r:id="R16b23bc01c804bab"/>
    <p:sldId xmlns:r="http://schemas.openxmlformats.org/officeDocument/2006/relationships" id="259" r:id="R91796aaa1b7f44a8"/>
    <p:sldId xmlns:r="http://schemas.openxmlformats.org/officeDocument/2006/relationships" id="260" r:id="R11cdb21ff61b4ee5"/>
    <p:sldId xmlns:r="http://schemas.openxmlformats.org/officeDocument/2006/relationships" id="261" r:id="R7f07612c69e34e5a"/>
    <p:sldId xmlns:r="http://schemas.openxmlformats.org/officeDocument/2006/relationships" id="262" r:id="R5bc25681051b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cd1d18d2242cf" /><Relationship Type="http://schemas.openxmlformats.org/officeDocument/2006/relationships/slide" Target="/ppt/slides/slide1.xml" Id="R0817ffa9f5fb4530" /><Relationship Type="http://schemas.openxmlformats.org/officeDocument/2006/relationships/slide" Target="/ppt/slides/slide2.xml" Id="Rd55f420fc7354ccc" /><Relationship Type="http://schemas.openxmlformats.org/officeDocument/2006/relationships/slide" Target="/ppt/slides/slide3.xml" Id="R16b23bc01c804bab" /><Relationship Type="http://schemas.openxmlformats.org/officeDocument/2006/relationships/slide" Target="/ppt/slides/slide4.xml" Id="R91796aaa1b7f44a8" /><Relationship Type="http://schemas.openxmlformats.org/officeDocument/2006/relationships/slide" Target="/ppt/slides/slide5.xml" Id="R11cdb21ff61b4ee5" /><Relationship Type="http://schemas.openxmlformats.org/officeDocument/2006/relationships/slide" Target="/ppt/slides/slide6.xml" Id="R7f07612c69e34e5a" /><Relationship Type="http://schemas.openxmlformats.org/officeDocument/2006/relationships/slide" Target="/ppt/slides/slide7.xml" Id="R5bc25681051b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7e519e858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86a34c29a4a79" /><Relationship Type="http://schemas.openxmlformats.org/officeDocument/2006/relationships/theme" Target="/ppt/slideMasters/theme/theme1.xml" Id="R387110b2562e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86a34c29a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2aae51a2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1ae45e9d2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03c067a25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09404adb0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0545372a0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a20050d54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32dd8428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