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0bc82abbe914ce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7dde72d23974ffb"/>
  </p:sldMasterIdLst>
  <p:sldIdLst>
    <p:sldId xmlns:r="http://schemas.openxmlformats.org/officeDocument/2006/relationships" id="256" r:id="R70dc6b4ca44d4a49"/>
    <p:sldId xmlns:r="http://schemas.openxmlformats.org/officeDocument/2006/relationships" id="257" r:id="R2019a9c0b35c48d4"/>
    <p:sldId xmlns:r="http://schemas.openxmlformats.org/officeDocument/2006/relationships" id="258" r:id="R91efd187d2fb4ee8"/>
    <p:sldId xmlns:r="http://schemas.openxmlformats.org/officeDocument/2006/relationships" id="259" r:id="R1c1d1840e03f4a4d"/>
    <p:sldId xmlns:r="http://schemas.openxmlformats.org/officeDocument/2006/relationships" id="260" r:id="R35d087128c4b4c7e"/>
    <p:sldId xmlns:r="http://schemas.openxmlformats.org/officeDocument/2006/relationships" id="261" r:id="R707cb770e70c45ea"/>
    <p:sldId xmlns:r="http://schemas.openxmlformats.org/officeDocument/2006/relationships" id="262" r:id="R02a1cf1cdcad496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dde72d23974ffb" /><Relationship Type="http://schemas.openxmlformats.org/officeDocument/2006/relationships/slide" Target="/ppt/slides/slide1.xml" Id="R70dc6b4ca44d4a49" /><Relationship Type="http://schemas.openxmlformats.org/officeDocument/2006/relationships/slide" Target="/ppt/slides/slide2.xml" Id="R2019a9c0b35c48d4" /><Relationship Type="http://schemas.openxmlformats.org/officeDocument/2006/relationships/slide" Target="/ppt/slides/slide3.xml" Id="R91efd187d2fb4ee8" /><Relationship Type="http://schemas.openxmlformats.org/officeDocument/2006/relationships/slide" Target="/ppt/slides/slide4.xml" Id="R1c1d1840e03f4a4d" /><Relationship Type="http://schemas.openxmlformats.org/officeDocument/2006/relationships/slide" Target="/ppt/slides/slide5.xml" Id="R35d087128c4b4c7e" /><Relationship Type="http://schemas.openxmlformats.org/officeDocument/2006/relationships/slide" Target="/ppt/slides/slide6.xml" Id="R707cb770e70c45ea" /><Relationship Type="http://schemas.openxmlformats.org/officeDocument/2006/relationships/slide" Target="/ppt/slides/slide7.xml" Id="R02a1cf1cdcad496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fc27d99e05461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76dc50ca9c4b8b" /><Relationship Type="http://schemas.openxmlformats.org/officeDocument/2006/relationships/theme" Target="/ppt/slideMasters/theme/theme1.xml" Id="R22f0da14cf09424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a76dc50ca9c4b8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45f349d45e4f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ce2f37f3f94fd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a79d115ed14c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e08caae222445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0640aeee68435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278baf11e444b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02a30c0d79450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JELSA INVESTERING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JELSA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JELSA INVESTERING AS ble etablert [år] og holder til i Hafrsfjord.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JELSA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JELSA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JELSA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1 935 000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648 060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−2 148 448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248 897 475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257 095 360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JELSA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JELSA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JELSA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Karikroken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4045 Hafrsfjord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921 633 939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JELSA INVESTERING AS</a:t>
            </a:r>
          </a:p>
        </p:txBody>
      </p:sp>
    </p:spTree>
  </p:cSld>
  <p:clrMapOvr>
    <a:masterClrMapping xmlns:a="http://schemas.openxmlformats.org/drawingml/2006/main"/>
  </p:clrMapOvr>
</p:sld>
</file>