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b3ead4429a4a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1447d4f45c43ba"/>
  </p:sldMasterIdLst>
  <p:sldIdLst>
    <p:sldId xmlns:r="http://schemas.openxmlformats.org/officeDocument/2006/relationships" id="256" r:id="Rda9786262c7b4b71"/>
    <p:sldId xmlns:r="http://schemas.openxmlformats.org/officeDocument/2006/relationships" id="257" r:id="R2b4b1dd7a1a7436d"/>
    <p:sldId xmlns:r="http://schemas.openxmlformats.org/officeDocument/2006/relationships" id="258" r:id="R611327b706e24805"/>
    <p:sldId xmlns:r="http://schemas.openxmlformats.org/officeDocument/2006/relationships" id="259" r:id="R3bcfbf55f9624161"/>
    <p:sldId xmlns:r="http://schemas.openxmlformats.org/officeDocument/2006/relationships" id="260" r:id="R1b3678f403f141da"/>
    <p:sldId xmlns:r="http://schemas.openxmlformats.org/officeDocument/2006/relationships" id="261" r:id="R99b2d03668a84b2d"/>
    <p:sldId xmlns:r="http://schemas.openxmlformats.org/officeDocument/2006/relationships" id="262" r:id="R10f52c5615cd40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447d4f45c43ba" /><Relationship Type="http://schemas.openxmlformats.org/officeDocument/2006/relationships/slide" Target="/ppt/slides/slide1.xml" Id="Rda9786262c7b4b71" /><Relationship Type="http://schemas.openxmlformats.org/officeDocument/2006/relationships/slide" Target="/ppt/slides/slide2.xml" Id="R2b4b1dd7a1a7436d" /><Relationship Type="http://schemas.openxmlformats.org/officeDocument/2006/relationships/slide" Target="/ppt/slides/slide3.xml" Id="R611327b706e24805" /><Relationship Type="http://schemas.openxmlformats.org/officeDocument/2006/relationships/slide" Target="/ppt/slides/slide4.xml" Id="R3bcfbf55f9624161" /><Relationship Type="http://schemas.openxmlformats.org/officeDocument/2006/relationships/slide" Target="/ppt/slides/slide5.xml" Id="R1b3678f403f141da" /><Relationship Type="http://schemas.openxmlformats.org/officeDocument/2006/relationships/slide" Target="/ppt/slides/slide6.xml" Id="R99b2d03668a84b2d" /><Relationship Type="http://schemas.openxmlformats.org/officeDocument/2006/relationships/slide" Target="/ppt/slides/slide7.xml" Id="R10f52c5615cd40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4df28bc7b4b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2865763074373" /><Relationship Type="http://schemas.openxmlformats.org/officeDocument/2006/relationships/theme" Target="/ppt/slideMasters/theme/theme1.xml" Id="R1a3bc662ad6b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286576307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561fb218f43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7bbf470e3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13ecf19ab48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f700e1b7944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8b40f38fe4f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f29a16c5044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ba2fa00e84c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SBS TEKNIKK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SBS TEKNIKK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−321 789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42 598 771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41 255 336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41 393 940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BAKKEN FRODE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TOMAS RAGNVALD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MAYA EILEEN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MÅSØY JOHN-CHRISTIAN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921 644 280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TEKNIKK HOLDING AS</a:t>
            </a:r>
          </a:p>
        </p:txBody>
      </p:sp>
    </p:spTree>
  </p:cSld>
  <p:clrMapOvr>
    <a:masterClrMapping xmlns:a="http://schemas.openxmlformats.org/drawingml/2006/main"/>
  </p:clrMapOvr>
</p:sld>
</file>