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c800c6ac3346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32b7499e9a4f27"/>
  </p:sldMasterIdLst>
  <p:sldIdLst>
    <p:sldId xmlns:r="http://schemas.openxmlformats.org/officeDocument/2006/relationships" id="256" r:id="Rb075db5e4e7f430c"/>
    <p:sldId xmlns:r="http://schemas.openxmlformats.org/officeDocument/2006/relationships" id="257" r:id="R7ddfa4a6722b447e"/>
    <p:sldId xmlns:r="http://schemas.openxmlformats.org/officeDocument/2006/relationships" id="258" r:id="R9ffa9fd387b549fa"/>
    <p:sldId xmlns:r="http://schemas.openxmlformats.org/officeDocument/2006/relationships" id="259" r:id="Rdd181333ad894c3a"/>
    <p:sldId xmlns:r="http://schemas.openxmlformats.org/officeDocument/2006/relationships" id="260" r:id="Rf7fe31c1009044ba"/>
    <p:sldId xmlns:r="http://schemas.openxmlformats.org/officeDocument/2006/relationships" id="261" r:id="R1f4ff04dda1e4636"/>
    <p:sldId xmlns:r="http://schemas.openxmlformats.org/officeDocument/2006/relationships" id="262" r:id="R1b15cf1f0ed249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32b7499e9a4f27" /><Relationship Type="http://schemas.openxmlformats.org/officeDocument/2006/relationships/slide" Target="/ppt/slides/slide1.xml" Id="Rb075db5e4e7f430c" /><Relationship Type="http://schemas.openxmlformats.org/officeDocument/2006/relationships/slide" Target="/ppt/slides/slide2.xml" Id="R7ddfa4a6722b447e" /><Relationship Type="http://schemas.openxmlformats.org/officeDocument/2006/relationships/slide" Target="/ppt/slides/slide3.xml" Id="R9ffa9fd387b549fa" /><Relationship Type="http://schemas.openxmlformats.org/officeDocument/2006/relationships/slide" Target="/ppt/slides/slide4.xml" Id="Rdd181333ad894c3a" /><Relationship Type="http://schemas.openxmlformats.org/officeDocument/2006/relationships/slide" Target="/ppt/slides/slide5.xml" Id="Rf7fe31c1009044ba" /><Relationship Type="http://schemas.openxmlformats.org/officeDocument/2006/relationships/slide" Target="/ppt/slides/slide6.xml" Id="R1f4ff04dda1e4636" /><Relationship Type="http://schemas.openxmlformats.org/officeDocument/2006/relationships/slide" Target="/ppt/slides/slide7.xml" Id="R1b15cf1f0ed249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405c4e66554b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f0024d1994545" /><Relationship Type="http://schemas.openxmlformats.org/officeDocument/2006/relationships/theme" Target="/ppt/slideMasters/theme/theme1.xml" Id="R0b94a781526947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af0024d19945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759a8b4a540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a6108207d48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0116ec3ef46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bc5ce23b54b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a35c58a874c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12edeb27c4a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abfefc7a64b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NILS WILLIKSEN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WILLIKSEN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 WILLIKSEN AS ble etablert [år] og holder til i Rørvik.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WILLIKSEN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WILLIKSEN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WILLIKSEN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−190 069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2 288 990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509 080 507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509 741 560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WILLIKSEN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WILLIKSEN NILS ANDRE  –  36,7 %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WILLIKSEN NINA BEATE  –  36,7 %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WILLIKSEN NILS MARTIN  –  26,7 %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WILLIKSEN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Marøyvegen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7900 Rørvik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921 644 949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WILLIKSEN AS</a:t>
            </a:r>
          </a:p>
        </p:txBody>
      </p:sp>
    </p:spTree>
  </p:cSld>
  <p:clrMapOvr>
    <a:masterClrMapping xmlns:a="http://schemas.openxmlformats.org/drawingml/2006/main"/>
  </p:clrMapOvr>
</p:sld>
</file>