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551427accf46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1c32756394031"/>
  </p:sldMasterIdLst>
  <p:sldIdLst>
    <p:sldId xmlns:r="http://schemas.openxmlformats.org/officeDocument/2006/relationships" id="256" r:id="Rd6a00414bff0445a"/>
    <p:sldId xmlns:r="http://schemas.openxmlformats.org/officeDocument/2006/relationships" id="257" r:id="R64df33093fb148b2"/>
    <p:sldId xmlns:r="http://schemas.openxmlformats.org/officeDocument/2006/relationships" id="258" r:id="R9e6148fd7463471d"/>
    <p:sldId xmlns:r="http://schemas.openxmlformats.org/officeDocument/2006/relationships" id="259" r:id="R9321e548b5744506"/>
    <p:sldId xmlns:r="http://schemas.openxmlformats.org/officeDocument/2006/relationships" id="260" r:id="R8b8d8aa81c734dfc"/>
    <p:sldId xmlns:r="http://schemas.openxmlformats.org/officeDocument/2006/relationships" id="261" r:id="R641ed1e34d544fc1"/>
    <p:sldId xmlns:r="http://schemas.openxmlformats.org/officeDocument/2006/relationships" id="262" r:id="R07659d139d674a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1c32756394031" /><Relationship Type="http://schemas.openxmlformats.org/officeDocument/2006/relationships/slide" Target="/ppt/slides/slide1.xml" Id="Rd6a00414bff0445a" /><Relationship Type="http://schemas.openxmlformats.org/officeDocument/2006/relationships/slide" Target="/ppt/slides/slide2.xml" Id="R64df33093fb148b2" /><Relationship Type="http://schemas.openxmlformats.org/officeDocument/2006/relationships/slide" Target="/ppt/slides/slide3.xml" Id="R9e6148fd7463471d" /><Relationship Type="http://schemas.openxmlformats.org/officeDocument/2006/relationships/slide" Target="/ppt/slides/slide4.xml" Id="R9321e548b5744506" /><Relationship Type="http://schemas.openxmlformats.org/officeDocument/2006/relationships/slide" Target="/ppt/slides/slide5.xml" Id="R8b8d8aa81c734dfc" /><Relationship Type="http://schemas.openxmlformats.org/officeDocument/2006/relationships/slide" Target="/ppt/slides/slide6.xml" Id="R641ed1e34d544fc1" /><Relationship Type="http://schemas.openxmlformats.org/officeDocument/2006/relationships/slide" Target="/ppt/slides/slide7.xml" Id="R07659d139d674a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0680d004747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815ece9f49b2" /><Relationship Type="http://schemas.openxmlformats.org/officeDocument/2006/relationships/theme" Target="/ppt/slideMasters/theme/theme1.xml" Id="R33e26af760fe45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5815ece9f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bf97db80b4d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2b8c3ff04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0a885cdf4d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0ec185d7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058e4d7d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a76ae396a4d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0788b0e2d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SKATTUM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SKATTUM VEKST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−25 531 991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8 184 744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85 540 650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