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d140fe036840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bc4e9160dc472c"/>
  </p:sldMasterIdLst>
  <p:sldIdLst>
    <p:sldId xmlns:r="http://schemas.openxmlformats.org/officeDocument/2006/relationships" id="256" r:id="R641c2661f5bc4c99"/>
    <p:sldId xmlns:r="http://schemas.openxmlformats.org/officeDocument/2006/relationships" id="257" r:id="Rc577321bdd5c4488"/>
    <p:sldId xmlns:r="http://schemas.openxmlformats.org/officeDocument/2006/relationships" id="258" r:id="R53802b43761649a6"/>
    <p:sldId xmlns:r="http://schemas.openxmlformats.org/officeDocument/2006/relationships" id="259" r:id="Rd4bd81c8750e40b6"/>
    <p:sldId xmlns:r="http://schemas.openxmlformats.org/officeDocument/2006/relationships" id="260" r:id="R8e339327d6b4415f"/>
    <p:sldId xmlns:r="http://schemas.openxmlformats.org/officeDocument/2006/relationships" id="261" r:id="R61fdeb9d719444e6"/>
    <p:sldId xmlns:r="http://schemas.openxmlformats.org/officeDocument/2006/relationships" id="262" r:id="Rc4d4a8a599f540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c4e9160dc472c" /><Relationship Type="http://schemas.openxmlformats.org/officeDocument/2006/relationships/slide" Target="/ppt/slides/slide1.xml" Id="R641c2661f5bc4c99" /><Relationship Type="http://schemas.openxmlformats.org/officeDocument/2006/relationships/slide" Target="/ppt/slides/slide2.xml" Id="Rc577321bdd5c4488" /><Relationship Type="http://schemas.openxmlformats.org/officeDocument/2006/relationships/slide" Target="/ppt/slides/slide3.xml" Id="R53802b43761649a6" /><Relationship Type="http://schemas.openxmlformats.org/officeDocument/2006/relationships/slide" Target="/ppt/slides/slide4.xml" Id="Rd4bd81c8750e40b6" /><Relationship Type="http://schemas.openxmlformats.org/officeDocument/2006/relationships/slide" Target="/ppt/slides/slide5.xml" Id="R8e339327d6b4415f" /><Relationship Type="http://schemas.openxmlformats.org/officeDocument/2006/relationships/slide" Target="/ppt/slides/slide6.xml" Id="R61fdeb9d719444e6" /><Relationship Type="http://schemas.openxmlformats.org/officeDocument/2006/relationships/slide" Target="/ppt/slides/slide7.xml" Id="Rc4d4a8a599f540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a13d8c09045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46b12194a4be4" /><Relationship Type="http://schemas.openxmlformats.org/officeDocument/2006/relationships/theme" Target="/ppt/slideMasters/theme/theme1.xml" Id="R1f0068fef10648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46b12194a4b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90b0d7798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8dad2211941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ce9ed6c9c45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02f2b33434b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a885eb1a846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a176f76ff48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e83880af8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SNEKKER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SNEKKER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52 820 520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−6 018 196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−6 918 024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19 250 281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NILS PETTER MARKUSSEN AS  –  98,8 %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RUNE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