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eb70b1e27748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0e21fd6b714a19"/>
  </p:sldMasterIdLst>
  <p:sldIdLst>
    <p:sldId xmlns:r="http://schemas.openxmlformats.org/officeDocument/2006/relationships" id="256" r:id="Ra4a5b10722e74b1d"/>
    <p:sldId xmlns:r="http://schemas.openxmlformats.org/officeDocument/2006/relationships" id="257" r:id="Rcdd5bfed3aa24640"/>
    <p:sldId xmlns:r="http://schemas.openxmlformats.org/officeDocument/2006/relationships" id="258" r:id="Ra967c16c87604a16"/>
    <p:sldId xmlns:r="http://schemas.openxmlformats.org/officeDocument/2006/relationships" id="259" r:id="Rf6a50b3570b64372"/>
    <p:sldId xmlns:r="http://schemas.openxmlformats.org/officeDocument/2006/relationships" id="260" r:id="R0ad29b2a87114919"/>
    <p:sldId xmlns:r="http://schemas.openxmlformats.org/officeDocument/2006/relationships" id="261" r:id="Ra1b35bf75ddf4c02"/>
    <p:sldId xmlns:r="http://schemas.openxmlformats.org/officeDocument/2006/relationships" id="262" r:id="Rf4aad0c631754a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0e21fd6b714a19" /><Relationship Type="http://schemas.openxmlformats.org/officeDocument/2006/relationships/slide" Target="/ppt/slides/slide1.xml" Id="Ra4a5b10722e74b1d" /><Relationship Type="http://schemas.openxmlformats.org/officeDocument/2006/relationships/slide" Target="/ppt/slides/slide2.xml" Id="Rcdd5bfed3aa24640" /><Relationship Type="http://schemas.openxmlformats.org/officeDocument/2006/relationships/slide" Target="/ppt/slides/slide3.xml" Id="Ra967c16c87604a16" /><Relationship Type="http://schemas.openxmlformats.org/officeDocument/2006/relationships/slide" Target="/ppt/slides/slide4.xml" Id="Rf6a50b3570b64372" /><Relationship Type="http://schemas.openxmlformats.org/officeDocument/2006/relationships/slide" Target="/ppt/slides/slide5.xml" Id="R0ad29b2a87114919" /><Relationship Type="http://schemas.openxmlformats.org/officeDocument/2006/relationships/slide" Target="/ppt/slides/slide6.xml" Id="Ra1b35bf75ddf4c02" /><Relationship Type="http://schemas.openxmlformats.org/officeDocument/2006/relationships/slide" Target="/ppt/slides/slide7.xml" Id="Rf4aad0c631754a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7cf88313a640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5c074255b42f5" /><Relationship Type="http://schemas.openxmlformats.org/officeDocument/2006/relationships/theme" Target="/ppt/slideMasters/theme/theme1.xml" Id="Rbc6734984bee4e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55c074255b42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8973ced9d40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80f8e4a5542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1961f4e9247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ee60d21de4f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8d89cb04b4c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c14a8f0bb4a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c50078c8448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DWB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DWB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3 919 011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28 717 066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32 448 693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BASTIANSEN DAG WILLIAM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vei 18A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921 663 099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DWB HOLDING AS</a:t>
            </a:r>
          </a:p>
        </p:txBody>
      </p:sp>
    </p:spTree>
  </p:cSld>
  <p:clrMapOvr>
    <a:masterClrMapping xmlns:a="http://schemas.openxmlformats.org/drawingml/2006/main"/>
  </p:clrMapOvr>
</p:sld>
</file>