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fd515f62d144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584b7bbde84d0d"/>
  </p:sldMasterIdLst>
  <p:sldIdLst>
    <p:sldId xmlns:r="http://schemas.openxmlformats.org/officeDocument/2006/relationships" id="256" r:id="Re0d9b2b8038e4c52"/>
    <p:sldId xmlns:r="http://schemas.openxmlformats.org/officeDocument/2006/relationships" id="257" r:id="R0cb87693a8b94db1"/>
    <p:sldId xmlns:r="http://schemas.openxmlformats.org/officeDocument/2006/relationships" id="258" r:id="R6329db32ac0a433e"/>
    <p:sldId xmlns:r="http://schemas.openxmlformats.org/officeDocument/2006/relationships" id="259" r:id="Ra16acdc6a9804cb9"/>
    <p:sldId xmlns:r="http://schemas.openxmlformats.org/officeDocument/2006/relationships" id="260" r:id="R8fe408ad681d4086"/>
    <p:sldId xmlns:r="http://schemas.openxmlformats.org/officeDocument/2006/relationships" id="261" r:id="Rb92b7bc51fd04c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584b7bbde84d0d" /><Relationship Type="http://schemas.openxmlformats.org/officeDocument/2006/relationships/slide" Target="/ppt/slides/slide1.xml" Id="Re0d9b2b8038e4c52" /><Relationship Type="http://schemas.openxmlformats.org/officeDocument/2006/relationships/slide" Target="/ppt/slides/slide2.xml" Id="R0cb87693a8b94db1" /><Relationship Type="http://schemas.openxmlformats.org/officeDocument/2006/relationships/slide" Target="/ppt/slides/slide3.xml" Id="R6329db32ac0a433e" /><Relationship Type="http://schemas.openxmlformats.org/officeDocument/2006/relationships/slide" Target="/ppt/slides/slide4.xml" Id="Ra16acdc6a9804cb9" /><Relationship Type="http://schemas.openxmlformats.org/officeDocument/2006/relationships/slide" Target="/ppt/slides/slide5.xml" Id="R8fe408ad681d4086" /><Relationship Type="http://schemas.openxmlformats.org/officeDocument/2006/relationships/slide" Target="/ppt/slides/slide6.xml" Id="Rb92b7bc51fd04c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233b70a6a44e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fd0a3c9fc4e8a" /><Relationship Type="http://schemas.openxmlformats.org/officeDocument/2006/relationships/theme" Target="/ppt/slideMasters/theme/theme1.xml" Id="Rfad370e9504748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cfd0a3c9fc4e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336d0fcc64d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e92ec669b4e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31776391e46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a8317ee2041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bc9bdc7324b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8f58dfd524d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PIBA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Holtveien 42B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921 663 102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