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71ff7259a3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47542ab30e47bd"/>
  </p:sldMasterIdLst>
  <p:sldIdLst>
    <p:sldId xmlns:r="http://schemas.openxmlformats.org/officeDocument/2006/relationships" id="256" r:id="Rd841476f459d45c8"/>
    <p:sldId xmlns:r="http://schemas.openxmlformats.org/officeDocument/2006/relationships" id="257" r:id="R53078ef2ee9540b3"/>
    <p:sldId xmlns:r="http://schemas.openxmlformats.org/officeDocument/2006/relationships" id="258" r:id="R0a60cb41a403493b"/>
    <p:sldId xmlns:r="http://schemas.openxmlformats.org/officeDocument/2006/relationships" id="259" r:id="Ra334fee7891b43b3"/>
    <p:sldId xmlns:r="http://schemas.openxmlformats.org/officeDocument/2006/relationships" id="260" r:id="Race7d17360c14571"/>
    <p:sldId xmlns:r="http://schemas.openxmlformats.org/officeDocument/2006/relationships" id="261" r:id="R960f9d581628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47542ab30e47bd" /><Relationship Type="http://schemas.openxmlformats.org/officeDocument/2006/relationships/slide" Target="/ppt/slides/slide1.xml" Id="Rd841476f459d45c8" /><Relationship Type="http://schemas.openxmlformats.org/officeDocument/2006/relationships/slide" Target="/ppt/slides/slide2.xml" Id="R53078ef2ee9540b3" /><Relationship Type="http://schemas.openxmlformats.org/officeDocument/2006/relationships/slide" Target="/ppt/slides/slide3.xml" Id="R0a60cb41a403493b" /><Relationship Type="http://schemas.openxmlformats.org/officeDocument/2006/relationships/slide" Target="/ppt/slides/slide4.xml" Id="Ra334fee7891b43b3" /><Relationship Type="http://schemas.openxmlformats.org/officeDocument/2006/relationships/slide" Target="/ppt/slides/slide5.xml" Id="Race7d17360c14571" /><Relationship Type="http://schemas.openxmlformats.org/officeDocument/2006/relationships/slide" Target="/ppt/slides/slide6.xml" Id="R960f9d581628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c980107af48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f39d602b349a4" /><Relationship Type="http://schemas.openxmlformats.org/officeDocument/2006/relationships/theme" Target="/ppt/slideMasters/theme/theme1.xml" Id="R0c922c49e5fb40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cf39d602b3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4ee9f3dce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1aeca043740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24436e1c94e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ed4a2267645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697b454e747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e5f2e277fc4e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SKULD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SKULD AS</a:t>
            </a:r>
          </a:p>
        </p:txBody>
      </p:sp>
    </p:spTree>
  </p:cSld>
  <p:clrMapOvr>
    <a:masterClrMapping xmlns:a="http://schemas.openxmlformats.org/drawingml/2006/main"/>
  </p:clrMapOvr>
</p:sld>
</file>