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3c55ee9eae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bfa971a3d4f65"/>
  </p:sldMasterIdLst>
  <p:sldIdLst>
    <p:sldId xmlns:r="http://schemas.openxmlformats.org/officeDocument/2006/relationships" id="256" r:id="R45b56c0463674c39"/>
    <p:sldId xmlns:r="http://schemas.openxmlformats.org/officeDocument/2006/relationships" id="257" r:id="R00a7521fb732484d"/>
    <p:sldId xmlns:r="http://schemas.openxmlformats.org/officeDocument/2006/relationships" id="258" r:id="R44444d859099482e"/>
    <p:sldId xmlns:r="http://schemas.openxmlformats.org/officeDocument/2006/relationships" id="259" r:id="R2ba6c2c2ed074dba"/>
    <p:sldId xmlns:r="http://schemas.openxmlformats.org/officeDocument/2006/relationships" id="260" r:id="R44f41da056844be4"/>
    <p:sldId xmlns:r="http://schemas.openxmlformats.org/officeDocument/2006/relationships" id="261" r:id="R6b2e386e893a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bfa971a3d4f65" /><Relationship Type="http://schemas.openxmlformats.org/officeDocument/2006/relationships/slide" Target="/ppt/slides/slide1.xml" Id="R45b56c0463674c39" /><Relationship Type="http://schemas.openxmlformats.org/officeDocument/2006/relationships/slide" Target="/ppt/slides/slide2.xml" Id="R00a7521fb732484d" /><Relationship Type="http://schemas.openxmlformats.org/officeDocument/2006/relationships/slide" Target="/ppt/slides/slide3.xml" Id="R44444d859099482e" /><Relationship Type="http://schemas.openxmlformats.org/officeDocument/2006/relationships/slide" Target="/ppt/slides/slide4.xml" Id="R2ba6c2c2ed074dba" /><Relationship Type="http://schemas.openxmlformats.org/officeDocument/2006/relationships/slide" Target="/ppt/slides/slide5.xml" Id="R44f41da056844be4" /><Relationship Type="http://schemas.openxmlformats.org/officeDocument/2006/relationships/slide" Target="/ppt/slides/slide6.xml" Id="R6b2e386e893a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f4640413d47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ff70a9c1b4b77" /><Relationship Type="http://schemas.openxmlformats.org/officeDocument/2006/relationships/theme" Target="/ppt/slideMasters/theme/theme1.xml" Id="Rcdc7cf196c05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ff70a9c1b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4370c7df3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aeefb131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16bebf4e0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63bb1f71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0affeb6fa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8c2d1bdf5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SKULD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SKULD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6 786 812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17 360 796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