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4c003eb6e4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a1cd68ff949dc"/>
  </p:sldMasterIdLst>
  <p:sldIdLst>
    <p:sldId xmlns:r="http://schemas.openxmlformats.org/officeDocument/2006/relationships" id="256" r:id="Raff305b3097c49fd"/>
    <p:sldId xmlns:r="http://schemas.openxmlformats.org/officeDocument/2006/relationships" id="257" r:id="R175dbf9768554ddc"/>
    <p:sldId xmlns:r="http://schemas.openxmlformats.org/officeDocument/2006/relationships" id="258" r:id="R5bce70ba2dd643f0"/>
    <p:sldId xmlns:r="http://schemas.openxmlformats.org/officeDocument/2006/relationships" id="259" r:id="R5080252cc3154dd0"/>
    <p:sldId xmlns:r="http://schemas.openxmlformats.org/officeDocument/2006/relationships" id="260" r:id="R2ab2d28aae7b4b8f"/>
    <p:sldId xmlns:r="http://schemas.openxmlformats.org/officeDocument/2006/relationships" id="261" r:id="R6a922a141ebc40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a1cd68ff949dc" /><Relationship Type="http://schemas.openxmlformats.org/officeDocument/2006/relationships/slide" Target="/ppt/slides/slide1.xml" Id="Raff305b3097c49fd" /><Relationship Type="http://schemas.openxmlformats.org/officeDocument/2006/relationships/slide" Target="/ppt/slides/slide2.xml" Id="R175dbf9768554ddc" /><Relationship Type="http://schemas.openxmlformats.org/officeDocument/2006/relationships/slide" Target="/ppt/slides/slide3.xml" Id="R5bce70ba2dd643f0" /><Relationship Type="http://schemas.openxmlformats.org/officeDocument/2006/relationships/slide" Target="/ppt/slides/slide4.xml" Id="R5080252cc3154dd0" /><Relationship Type="http://schemas.openxmlformats.org/officeDocument/2006/relationships/slide" Target="/ppt/slides/slide5.xml" Id="R2ab2d28aae7b4b8f" /><Relationship Type="http://schemas.openxmlformats.org/officeDocument/2006/relationships/slide" Target="/ppt/slides/slide6.xml" Id="R6a922a141ebc40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c8028731d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5edb1efbd4678" /><Relationship Type="http://schemas.openxmlformats.org/officeDocument/2006/relationships/theme" Target="/ppt/slideMasters/theme/theme1.xml" Id="R0e0497a33297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5edb1efbd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0f22b515b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ddb4544d640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8921b4baa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97f45ab65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0f7cf09004a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fccba04b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ST. OLAVS PLASS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95 400 460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−138 857 115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−110 613 233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338 585 879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676 526 441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921 680 910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