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7e1a38cf0942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87cf9abf80484d"/>
  </p:sldMasterIdLst>
  <p:sldIdLst>
    <p:sldId xmlns:r="http://schemas.openxmlformats.org/officeDocument/2006/relationships" id="256" r:id="R6913000730124319"/>
    <p:sldId xmlns:r="http://schemas.openxmlformats.org/officeDocument/2006/relationships" id="257" r:id="Rbb0ac107a2bd45ae"/>
    <p:sldId xmlns:r="http://schemas.openxmlformats.org/officeDocument/2006/relationships" id="258" r:id="R0ad007766a204f76"/>
    <p:sldId xmlns:r="http://schemas.openxmlformats.org/officeDocument/2006/relationships" id="259" r:id="Rbc6e66dc9b5f43e8"/>
    <p:sldId xmlns:r="http://schemas.openxmlformats.org/officeDocument/2006/relationships" id="260" r:id="R8a60ff75cb6a4ba4"/>
    <p:sldId xmlns:r="http://schemas.openxmlformats.org/officeDocument/2006/relationships" id="261" r:id="Rfacb94df9d034600"/>
    <p:sldId xmlns:r="http://schemas.openxmlformats.org/officeDocument/2006/relationships" id="262" r:id="R3161ae676ac14b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87cf9abf80484d" /><Relationship Type="http://schemas.openxmlformats.org/officeDocument/2006/relationships/slide" Target="/ppt/slides/slide1.xml" Id="R6913000730124319" /><Relationship Type="http://schemas.openxmlformats.org/officeDocument/2006/relationships/slide" Target="/ppt/slides/slide2.xml" Id="Rbb0ac107a2bd45ae" /><Relationship Type="http://schemas.openxmlformats.org/officeDocument/2006/relationships/slide" Target="/ppt/slides/slide3.xml" Id="R0ad007766a204f76" /><Relationship Type="http://schemas.openxmlformats.org/officeDocument/2006/relationships/slide" Target="/ppt/slides/slide4.xml" Id="Rbc6e66dc9b5f43e8" /><Relationship Type="http://schemas.openxmlformats.org/officeDocument/2006/relationships/slide" Target="/ppt/slides/slide5.xml" Id="R8a60ff75cb6a4ba4" /><Relationship Type="http://schemas.openxmlformats.org/officeDocument/2006/relationships/slide" Target="/ppt/slides/slide6.xml" Id="Rfacb94df9d034600" /><Relationship Type="http://schemas.openxmlformats.org/officeDocument/2006/relationships/slide" Target="/ppt/slides/slide7.xml" Id="R3161ae676ac14b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83769c814c4c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5f02ab9cb4f86" /><Relationship Type="http://schemas.openxmlformats.org/officeDocument/2006/relationships/theme" Target="/ppt/slideMasters/theme/theme1.xml" Id="R9e360c2d1c1f4b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e5f02ab9cb4f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0567ae2f541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cbcc2e01d4c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47d1403d34f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c85e4151c4e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664b9ba6c43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10b5cc79f4a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cae582fb644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VESTLAND OFFSHORE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VESTLAND OFFSHORE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5 772 540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1 085 262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812 179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656 942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8 102 940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OMH OPTIMUM MARITIME HOLDINGS LTD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Damsgårdsveien 135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5160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08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921 684 576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 OFFSHORE AS</a:t>
            </a:r>
          </a:p>
        </p:txBody>
      </p:sp>
    </p:spTree>
  </p:cSld>
  <p:clrMapOvr>
    <a:masterClrMapping xmlns:a="http://schemas.openxmlformats.org/drawingml/2006/main"/>
  </p:clrMapOvr>
</p:sld>
</file>