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787a0e56042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18eab992824ec2"/>
  </p:sldMasterIdLst>
  <p:sldIdLst>
    <p:sldId xmlns:r="http://schemas.openxmlformats.org/officeDocument/2006/relationships" id="256" r:id="R0cb41c71bb314c65"/>
    <p:sldId xmlns:r="http://schemas.openxmlformats.org/officeDocument/2006/relationships" id="257" r:id="Rd210d9f9e7f44c64"/>
    <p:sldId xmlns:r="http://schemas.openxmlformats.org/officeDocument/2006/relationships" id="258" r:id="Raabdacffa46f43ed"/>
    <p:sldId xmlns:r="http://schemas.openxmlformats.org/officeDocument/2006/relationships" id="259" r:id="R313c5b93f1524b8a"/>
    <p:sldId xmlns:r="http://schemas.openxmlformats.org/officeDocument/2006/relationships" id="260" r:id="Rbb810080e9194253"/>
    <p:sldId xmlns:r="http://schemas.openxmlformats.org/officeDocument/2006/relationships" id="261" r:id="R2c05bbda562d452d"/>
    <p:sldId xmlns:r="http://schemas.openxmlformats.org/officeDocument/2006/relationships" id="262" r:id="R4f87e40e71d5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8eab992824ec2" /><Relationship Type="http://schemas.openxmlformats.org/officeDocument/2006/relationships/slide" Target="/ppt/slides/slide1.xml" Id="R0cb41c71bb314c65" /><Relationship Type="http://schemas.openxmlformats.org/officeDocument/2006/relationships/slide" Target="/ppt/slides/slide2.xml" Id="Rd210d9f9e7f44c64" /><Relationship Type="http://schemas.openxmlformats.org/officeDocument/2006/relationships/slide" Target="/ppt/slides/slide3.xml" Id="Raabdacffa46f43ed" /><Relationship Type="http://schemas.openxmlformats.org/officeDocument/2006/relationships/slide" Target="/ppt/slides/slide4.xml" Id="R313c5b93f1524b8a" /><Relationship Type="http://schemas.openxmlformats.org/officeDocument/2006/relationships/slide" Target="/ppt/slides/slide5.xml" Id="Rbb810080e9194253" /><Relationship Type="http://schemas.openxmlformats.org/officeDocument/2006/relationships/slide" Target="/ppt/slides/slide6.xml" Id="R2c05bbda562d452d" /><Relationship Type="http://schemas.openxmlformats.org/officeDocument/2006/relationships/slide" Target="/ppt/slides/slide7.xml" Id="R4f87e40e71d5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9ec426d8a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f4da2fb92482a" /><Relationship Type="http://schemas.openxmlformats.org/officeDocument/2006/relationships/theme" Target="/ppt/slideMasters/theme/theme1.xml" Id="Rae119b2965bf4e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f4da2fb92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156331c32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ec6a7549d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c07a949b945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3a81c998f42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6466661540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c873c0bc84f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8ce1d54f7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HUGO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HUGO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12 281 316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HUGOSSON JOHN ÅKE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MONICA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 Hugosson, Christian Schous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921 687 656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