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7999c68d3a4e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87d1a6308f407a"/>
  </p:sldMasterIdLst>
  <p:sldIdLst>
    <p:sldId xmlns:r="http://schemas.openxmlformats.org/officeDocument/2006/relationships" id="256" r:id="Rdd0cd12def7d4587"/>
    <p:sldId xmlns:r="http://schemas.openxmlformats.org/officeDocument/2006/relationships" id="257" r:id="Reca8a1adf4464a59"/>
    <p:sldId xmlns:r="http://schemas.openxmlformats.org/officeDocument/2006/relationships" id="258" r:id="R5103a8bae6314784"/>
    <p:sldId xmlns:r="http://schemas.openxmlformats.org/officeDocument/2006/relationships" id="259" r:id="R4e21a22a8038435d"/>
    <p:sldId xmlns:r="http://schemas.openxmlformats.org/officeDocument/2006/relationships" id="260" r:id="R997c8577b099451b"/>
    <p:sldId xmlns:r="http://schemas.openxmlformats.org/officeDocument/2006/relationships" id="261" r:id="Re4bf12f05f5848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87d1a6308f407a" /><Relationship Type="http://schemas.openxmlformats.org/officeDocument/2006/relationships/slide" Target="/ppt/slides/slide1.xml" Id="Rdd0cd12def7d4587" /><Relationship Type="http://schemas.openxmlformats.org/officeDocument/2006/relationships/slide" Target="/ppt/slides/slide2.xml" Id="Reca8a1adf4464a59" /><Relationship Type="http://schemas.openxmlformats.org/officeDocument/2006/relationships/slide" Target="/ppt/slides/slide3.xml" Id="R5103a8bae6314784" /><Relationship Type="http://schemas.openxmlformats.org/officeDocument/2006/relationships/slide" Target="/ppt/slides/slide4.xml" Id="R4e21a22a8038435d" /><Relationship Type="http://schemas.openxmlformats.org/officeDocument/2006/relationships/slide" Target="/ppt/slides/slide5.xml" Id="R997c8577b099451b" /><Relationship Type="http://schemas.openxmlformats.org/officeDocument/2006/relationships/slide" Target="/ppt/slides/slide6.xml" Id="Re4bf12f05f5848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72f203a9e840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5455275cfc478a" /><Relationship Type="http://schemas.openxmlformats.org/officeDocument/2006/relationships/theme" Target="/ppt/slideMasters/theme/theme1.xml" Id="R962dad7af5e24d6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5455275cfc47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5fbdf9f4e04d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7b0fc8b7664b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2086da758d4e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543ca5940d47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9a9ad9602242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5d0021670f4b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ECONSULTING ATAN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ECONSULTING ATAN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ECONSULTING ATAN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ECONSULTING ATAN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ECONSULTING ATAN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ECONSULTING ATAN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1 584 367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1 377 504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1 373 614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14 390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201 520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ECONSULTING ATAN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Nydalsveien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dialog@econsulting.digital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www.econsulting.digital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921 691 963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ECONSULTING ATAN</a:t>
            </a:r>
          </a:p>
        </p:txBody>
      </p:sp>
    </p:spTree>
  </p:cSld>
  <p:clrMapOvr>
    <a:masterClrMapping xmlns:a="http://schemas.openxmlformats.org/drawingml/2006/main"/>
  </p:clrMapOvr>
</p:sld>
</file>