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14edd06e094a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d0bf8fd793421a"/>
  </p:sldMasterIdLst>
  <p:sldIdLst>
    <p:sldId xmlns:r="http://schemas.openxmlformats.org/officeDocument/2006/relationships" id="256" r:id="R09b9e5f7de3e4d74"/>
    <p:sldId xmlns:r="http://schemas.openxmlformats.org/officeDocument/2006/relationships" id="257" r:id="R1fddd0b97e944e32"/>
    <p:sldId xmlns:r="http://schemas.openxmlformats.org/officeDocument/2006/relationships" id="258" r:id="Rbc7b06314b0c492f"/>
    <p:sldId xmlns:r="http://schemas.openxmlformats.org/officeDocument/2006/relationships" id="259" r:id="R064b2bb64c494090"/>
    <p:sldId xmlns:r="http://schemas.openxmlformats.org/officeDocument/2006/relationships" id="260" r:id="Rb660aa9f3b2647ee"/>
    <p:sldId xmlns:r="http://schemas.openxmlformats.org/officeDocument/2006/relationships" id="261" r:id="R0416d103e2094f0a"/>
    <p:sldId xmlns:r="http://schemas.openxmlformats.org/officeDocument/2006/relationships" id="262" r:id="Rc680e93920954c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0bf8fd793421a" /><Relationship Type="http://schemas.openxmlformats.org/officeDocument/2006/relationships/slide" Target="/ppt/slides/slide1.xml" Id="R09b9e5f7de3e4d74" /><Relationship Type="http://schemas.openxmlformats.org/officeDocument/2006/relationships/slide" Target="/ppt/slides/slide2.xml" Id="R1fddd0b97e944e32" /><Relationship Type="http://schemas.openxmlformats.org/officeDocument/2006/relationships/slide" Target="/ppt/slides/slide3.xml" Id="Rbc7b06314b0c492f" /><Relationship Type="http://schemas.openxmlformats.org/officeDocument/2006/relationships/slide" Target="/ppt/slides/slide4.xml" Id="R064b2bb64c494090" /><Relationship Type="http://schemas.openxmlformats.org/officeDocument/2006/relationships/slide" Target="/ppt/slides/slide5.xml" Id="Rb660aa9f3b2647ee" /><Relationship Type="http://schemas.openxmlformats.org/officeDocument/2006/relationships/slide" Target="/ppt/slides/slide6.xml" Id="R0416d103e2094f0a" /><Relationship Type="http://schemas.openxmlformats.org/officeDocument/2006/relationships/slide" Target="/ppt/slides/slide7.xml" Id="Rc680e93920954c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f8bc7c8d242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39eb0b1a14565" /><Relationship Type="http://schemas.openxmlformats.org/officeDocument/2006/relationships/theme" Target="/ppt/slideMasters/theme/theme1.xml" Id="R6bc045264028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139eb0b1a1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be954c1bd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b030edad94c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cdd3339fd47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6db9284ad43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54623026d4d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c2a59a64247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7399da12d4c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155 606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ANNWEILER FREDRIK ROEN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 skolevei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921 710 364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 HOLDING AS</a:t>
            </a:r>
          </a:p>
        </p:txBody>
      </p:sp>
    </p:spTree>
  </p:cSld>
  <p:clrMapOvr>
    <a:masterClrMapping xmlns:a="http://schemas.openxmlformats.org/drawingml/2006/main"/>
  </p:clrMapOvr>
</p:sld>
</file>