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aa126c797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2edbbc607b49bc"/>
  </p:sldMasterIdLst>
  <p:sldIdLst>
    <p:sldId xmlns:r="http://schemas.openxmlformats.org/officeDocument/2006/relationships" id="256" r:id="R198752a7db54435e"/>
    <p:sldId xmlns:r="http://schemas.openxmlformats.org/officeDocument/2006/relationships" id="257" r:id="R993a176f7dae4b1a"/>
    <p:sldId xmlns:r="http://schemas.openxmlformats.org/officeDocument/2006/relationships" id="258" r:id="Reafbbc8721ce4fd7"/>
    <p:sldId xmlns:r="http://schemas.openxmlformats.org/officeDocument/2006/relationships" id="259" r:id="R95d3c8f069dc4361"/>
    <p:sldId xmlns:r="http://schemas.openxmlformats.org/officeDocument/2006/relationships" id="260" r:id="R811de455e4994ba0"/>
    <p:sldId xmlns:r="http://schemas.openxmlformats.org/officeDocument/2006/relationships" id="261" r:id="R102b758d22d645a1"/>
    <p:sldId xmlns:r="http://schemas.openxmlformats.org/officeDocument/2006/relationships" id="262" r:id="R64350459e87a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edbbc607b49bc" /><Relationship Type="http://schemas.openxmlformats.org/officeDocument/2006/relationships/slide" Target="/ppt/slides/slide1.xml" Id="R198752a7db54435e" /><Relationship Type="http://schemas.openxmlformats.org/officeDocument/2006/relationships/slide" Target="/ppt/slides/slide2.xml" Id="R993a176f7dae4b1a" /><Relationship Type="http://schemas.openxmlformats.org/officeDocument/2006/relationships/slide" Target="/ppt/slides/slide3.xml" Id="Reafbbc8721ce4fd7" /><Relationship Type="http://schemas.openxmlformats.org/officeDocument/2006/relationships/slide" Target="/ppt/slides/slide4.xml" Id="R95d3c8f069dc4361" /><Relationship Type="http://schemas.openxmlformats.org/officeDocument/2006/relationships/slide" Target="/ppt/slides/slide5.xml" Id="R811de455e4994ba0" /><Relationship Type="http://schemas.openxmlformats.org/officeDocument/2006/relationships/slide" Target="/ppt/slides/slide6.xml" Id="R102b758d22d645a1" /><Relationship Type="http://schemas.openxmlformats.org/officeDocument/2006/relationships/slide" Target="/ppt/slides/slide7.xml" Id="R64350459e87a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a45e20bc9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e523dbc224949" /><Relationship Type="http://schemas.openxmlformats.org/officeDocument/2006/relationships/theme" Target="/ppt/slideMasters/theme/theme1.xml" Id="Rdcae050b488f40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e523dbc22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3d130a980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28cb4ee3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2840bb580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ab94aeab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004456231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efcef7374a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364b13664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LENUM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LENUM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854 814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633 837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LENUM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921 717 822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LENUM ELEKTRO AS</a:t>
            </a:r>
          </a:p>
        </p:txBody>
      </p:sp>
    </p:spTree>
  </p:cSld>
  <p:clrMapOvr>
    <a:masterClrMapping xmlns:a="http://schemas.openxmlformats.org/drawingml/2006/main"/>
  </p:clrMapOvr>
</p:sld>
</file>