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9c0b2385864d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df48234a04184"/>
  </p:sldMasterIdLst>
  <p:sldIdLst>
    <p:sldId xmlns:r="http://schemas.openxmlformats.org/officeDocument/2006/relationships" id="256" r:id="Rd2796ee538d3474b"/>
    <p:sldId xmlns:r="http://schemas.openxmlformats.org/officeDocument/2006/relationships" id="257" r:id="Rc3180db0020345de"/>
    <p:sldId xmlns:r="http://schemas.openxmlformats.org/officeDocument/2006/relationships" id="258" r:id="R846793c5621a4632"/>
    <p:sldId xmlns:r="http://schemas.openxmlformats.org/officeDocument/2006/relationships" id="259" r:id="R6200ba10c1c84547"/>
    <p:sldId xmlns:r="http://schemas.openxmlformats.org/officeDocument/2006/relationships" id="260" r:id="R1a0a078a85fe46c9"/>
    <p:sldId xmlns:r="http://schemas.openxmlformats.org/officeDocument/2006/relationships" id="261" r:id="R51dc3deb4cca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df48234a04184" /><Relationship Type="http://schemas.openxmlformats.org/officeDocument/2006/relationships/slide" Target="/ppt/slides/slide1.xml" Id="Rd2796ee538d3474b" /><Relationship Type="http://schemas.openxmlformats.org/officeDocument/2006/relationships/slide" Target="/ppt/slides/slide2.xml" Id="Rc3180db0020345de" /><Relationship Type="http://schemas.openxmlformats.org/officeDocument/2006/relationships/slide" Target="/ppt/slides/slide3.xml" Id="R846793c5621a4632" /><Relationship Type="http://schemas.openxmlformats.org/officeDocument/2006/relationships/slide" Target="/ppt/slides/slide4.xml" Id="R6200ba10c1c84547" /><Relationship Type="http://schemas.openxmlformats.org/officeDocument/2006/relationships/slide" Target="/ppt/slides/slide5.xml" Id="R1a0a078a85fe46c9" /><Relationship Type="http://schemas.openxmlformats.org/officeDocument/2006/relationships/slide" Target="/ppt/slides/slide6.xml" Id="R51dc3deb4cca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355af2ed74d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dd46cd4074cab" /><Relationship Type="http://schemas.openxmlformats.org/officeDocument/2006/relationships/theme" Target="/ppt/slideMasters/theme/theme1.xml" Id="R96a4066646b54e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add46cd4074c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191a6ade6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fb4f38179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66856ae4640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f245a1c72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358ea272d4f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5f84f59574d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TORP-STIFTELSEN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TORP-STIFTELSEN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−694 329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195 594 438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196 127 896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torpstiftelsen@gmail.com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921 786 964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