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33d78b5ac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ee4bb7df74a5c"/>
  </p:sldMasterIdLst>
  <p:sldIdLst>
    <p:sldId xmlns:r="http://schemas.openxmlformats.org/officeDocument/2006/relationships" id="256" r:id="R0776fc8485244d68"/>
    <p:sldId xmlns:r="http://schemas.openxmlformats.org/officeDocument/2006/relationships" id="257" r:id="R192db7033cbd48b7"/>
    <p:sldId xmlns:r="http://schemas.openxmlformats.org/officeDocument/2006/relationships" id="258" r:id="R6c6c4ebcceae48e5"/>
    <p:sldId xmlns:r="http://schemas.openxmlformats.org/officeDocument/2006/relationships" id="259" r:id="R63f387fc33964d9f"/>
    <p:sldId xmlns:r="http://schemas.openxmlformats.org/officeDocument/2006/relationships" id="260" r:id="R86115079f41a42a1"/>
    <p:sldId xmlns:r="http://schemas.openxmlformats.org/officeDocument/2006/relationships" id="261" r:id="R1404685d0346463e"/>
    <p:sldId xmlns:r="http://schemas.openxmlformats.org/officeDocument/2006/relationships" id="262" r:id="R9fb39cf458fb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ee4bb7df74a5c" /><Relationship Type="http://schemas.openxmlformats.org/officeDocument/2006/relationships/slide" Target="/ppt/slides/slide1.xml" Id="R0776fc8485244d68" /><Relationship Type="http://schemas.openxmlformats.org/officeDocument/2006/relationships/slide" Target="/ppt/slides/slide2.xml" Id="R192db7033cbd48b7" /><Relationship Type="http://schemas.openxmlformats.org/officeDocument/2006/relationships/slide" Target="/ppt/slides/slide3.xml" Id="R6c6c4ebcceae48e5" /><Relationship Type="http://schemas.openxmlformats.org/officeDocument/2006/relationships/slide" Target="/ppt/slides/slide4.xml" Id="R63f387fc33964d9f" /><Relationship Type="http://schemas.openxmlformats.org/officeDocument/2006/relationships/slide" Target="/ppt/slides/slide5.xml" Id="R86115079f41a42a1" /><Relationship Type="http://schemas.openxmlformats.org/officeDocument/2006/relationships/slide" Target="/ppt/slides/slide6.xml" Id="R1404685d0346463e" /><Relationship Type="http://schemas.openxmlformats.org/officeDocument/2006/relationships/slide" Target="/ppt/slides/slide7.xml" Id="R9fb39cf458fb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1e7af5710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acc9c8bb430c" /><Relationship Type="http://schemas.openxmlformats.org/officeDocument/2006/relationships/theme" Target="/ppt/slideMasters/theme/theme1.xml" Id="R4d5eb918527f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cacc9c8bb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4b42ad44c44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d2c04892f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2124a1c88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4d05ac2e1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a6cea03ff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0ed265a7649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5bc3367cc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