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a0fef770047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25ed8516b43ca"/>
  </p:sldMasterIdLst>
  <p:sldIdLst>
    <p:sldId xmlns:r="http://schemas.openxmlformats.org/officeDocument/2006/relationships" id="256" r:id="R5f623c6ff88342c2"/>
    <p:sldId xmlns:r="http://schemas.openxmlformats.org/officeDocument/2006/relationships" id="257" r:id="Rd426cf35db1a44ca"/>
    <p:sldId xmlns:r="http://schemas.openxmlformats.org/officeDocument/2006/relationships" id="258" r:id="R93612215aeeb44fe"/>
    <p:sldId xmlns:r="http://schemas.openxmlformats.org/officeDocument/2006/relationships" id="259" r:id="Rc919089e6897444f"/>
    <p:sldId xmlns:r="http://schemas.openxmlformats.org/officeDocument/2006/relationships" id="260" r:id="Rd88046cafca549b0"/>
    <p:sldId xmlns:r="http://schemas.openxmlformats.org/officeDocument/2006/relationships" id="261" r:id="Rfa1246112f0a4fb1"/>
    <p:sldId xmlns:r="http://schemas.openxmlformats.org/officeDocument/2006/relationships" id="262" r:id="R790c6f647af14b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25ed8516b43ca" /><Relationship Type="http://schemas.openxmlformats.org/officeDocument/2006/relationships/slide" Target="/ppt/slides/slide1.xml" Id="R5f623c6ff88342c2" /><Relationship Type="http://schemas.openxmlformats.org/officeDocument/2006/relationships/slide" Target="/ppt/slides/slide2.xml" Id="Rd426cf35db1a44ca" /><Relationship Type="http://schemas.openxmlformats.org/officeDocument/2006/relationships/slide" Target="/ppt/slides/slide3.xml" Id="R93612215aeeb44fe" /><Relationship Type="http://schemas.openxmlformats.org/officeDocument/2006/relationships/slide" Target="/ppt/slides/slide4.xml" Id="Rc919089e6897444f" /><Relationship Type="http://schemas.openxmlformats.org/officeDocument/2006/relationships/slide" Target="/ppt/slides/slide5.xml" Id="Rd88046cafca549b0" /><Relationship Type="http://schemas.openxmlformats.org/officeDocument/2006/relationships/slide" Target="/ppt/slides/slide6.xml" Id="Rfa1246112f0a4fb1" /><Relationship Type="http://schemas.openxmlformats.org/officeDocument/2006/relationships/slide" Target="/ppt/slides/slide7.xml" Id="R790c6f647af14b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d5698ae1f1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951193e8348d1" /><Relationship Type="http://schemas.openxmlformats.org/officeDocument/2006/relationships/theme" Target="/ppt/slideMasters/theme/theme1.xml" Id="R59cd62e761fd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951193e83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078e106844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957ff934a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b282a986e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944b940e7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3f2bc32b46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b75fcc5c48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2f00d253e4b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SKIEN BILSALG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BILSALG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2 081 240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BILSKADE OG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Bølevegen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post@skienbilsalg.no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skienbilsalg.no/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921 807 635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BILSALG AS</a:t>
            </a:r>
          </a:p>
        </p:txBody>
      </p:sp>
    </p:spTree>
  </p:cSld>
  <p:clrMapOvr>
    <a:masterClrMapping xmlns:a="http://schemas.openxmlformats.org/drawingml/2006/main"/>
  </p:clrMapOvr>
</p:sld>
</file>