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fb7f08c1ef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6869a02dd405f"/>
  </p:sldMasterIdLst>
  <p:sldIdLst>
    <p:sldId xmlns:r="http://schemas.openxmlformats.org/officeDocument/2006/relationships" id="256" r:id="R7a7930872bf741a3"/>
    <p:sldId xmlns:r="http://schemas.openxmlformats.org/officeDocument/2006/relationships" id="257" r:id="R89b68ae1e7fd4ad1"/>
    <p:sldId xmlns:r="http://schemas.openxmlformats.org/officeDocument/2006/relationships" id="258" r:id="R3f7a644f2c7d4d11"/>
    <p:sldId xmlns:r="http://schemas.openxmlformats.org/officeDocument/2006/relationships" id="259" r:id="Rbbf53539f57f4d47"/>
    <p:sldId xmlns:r="http://schemas.openxmlformats.org/officeDocument/2006/relationships" id="260" r:id="R311d5f1da9994df7"/>
    <p:sldId xmlns:r="http://schemas.openxmlformats.org/officeDocument/2006/relationships" id="261" r:id="R735387a35345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6869a02dd405f" /><Relationship Type="http://schemas.openxmlformats.org/officeDocument/2006/relationships/slide" Target="/ppt/slides/slide1.xml" Id="R7a7930872bf741a3" /><Relationship Type="http://schemas.openxmlformats.org/officeDocument/2006/relationships/slide" Target="/ppt/slides/slide2.xml" Id="R89b68ae1e7fd4ad1" /><Relationship Type="http://schemas.openxmlformats.org/officeDocument/2006/relationships/slide" Target="/ppt/slides/slide3.xml" Id="R3f7a644f2c7d4d11" /><Relationship Type="http://schemas.openxmlformats.org/officeDocument/2006/relationships/slide" Target="/ppt/slides/slide4.xml" Id="Rbbf53539f57f4d47" /><Relationship Type="http://schemas.openxmlformats.org/officeDocument/2006/relationships/slide" Target="/ppt/slides/slide5.xml" Id="R311d5f1da9994df7" /><Relationship Type="http://schemas.openxmlformats.org/officeDocument/2006/relationships/slide" Target="/ppt/slides/slide6.xml" Id="R735387a35345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27b7b203247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cf4e331a2454c" /><Relationship Type="http://schemas.openxmlformats.org/officeDocument/2006/relationships/theme" Target="/ppt/slideMasters/theme/theme1.xml" Id="Rbe473f34207942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7cf4e331a245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c68201fa4b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150ad0db843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7cf137efe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16a7051d8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a3b44c8bc42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5452cc1fd49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