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79ecf9e56743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3219ad3f804d6c"/>
  </p:sldMasterIdLst>
  <p:sldIdLst>
    <p:sldId xmlns:r="http://schemas.openxmlformats.org/officeDocument/2006/relationships" id="256" r:id="Ra6fcba889a1b4313"/>
    <p:sldId xmlns:r="http://schemas.openxmlformats.org/officeDocument/2006/relationships" id="257" r:id="R401f9ec8eeb24044"/>
    <p:sldId xmlns:r="http://schemas.openxmlformats.org/officeDocument/2006/relationships" id="258" r:id="R58fdb114254e4964"/>
    <p:sldId xmlns:r="http://schemas.openxmlformats.org/officeDocument/2006/relationships" id="259" r:id="R588197482cad43bc"/>
    <p:sldId xmlns:r="http://schemas.openxmlformats.org/officeDocument/2006/relationships" id="260" r:id="R587978d4e3d54383"/>
    <p:sldId xmlns:r="http://schemas.openxmlformats.org/officeDocument/2006/relationships" id="261" r:id="Rc7c2b3b738254d7e"/>
    <p:sldId xmlns:r="http://schemas.openxmlformats.org/officeDocument/2006/relationships" id="262" r:id="R2f705371b94749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3219ad3f804d6c" /><Relationship Type="http://schemas.openxmlformats.org/officeDocument/2006/relationships/slide" Target="/ppt/slides/slide1.xml" Id="Ra6fcba889a1b4313" /><Relationship Type="http://schemas.openxmlformats.org/officeDocument/2006/relationships/slide" Target="/ppt/slides/slide2.xml" Id="R401f9ec8eeb24044" /><Relationship Type="http://schemas.openxmlformats.org/officeDocument/2006/relationships/slide" Target="/ppt/slides/slide3.xml" Id="R58fdb114254e4964" /><Relationship Type="http://schemas.openxmlformats.org/officeDocument/2006/relationships/slide" Target="/ppt/slides/slide4.xml" Id="R588197482cad43bc" /><Relationship Type="http://schemas.openxmlformats.org/officeDocument/2006/relationships/slide" Target="/ppt/slides/slide5.xml" Id="R587978d4e3d54383" /><Relationship Type="http://schemas.openxmlformats.org/officeDocument/2006/relationships/slide" Target="/ppt/slides/slide6.xml" Id="Rc7c2b3b738254d7e" /><Relationship Type="http://schemas.openxmlformats.org/officeDocument/2006/relationships/slide" Target="/ppt/slides/slide7.xml" Id="R2f705371b94749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5409d1f4b843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7fc33c39224ae3" /><Relationship Type="http://schemas.openxmlformats.org/officeDocument/2006/relationships/theme" Target="/ppt/slideMasters/theme/theme1.xml" Id="Ra6bdc416707e4a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7fc33c39224a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0ffa4d2d5a4a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44cbf320be4c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23d992ee7d4e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6b4454864c44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81efb2eb484d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510b2cc2dc422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04b3adc2d34e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CMAN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CMAN HOLDING AS ble etablert [år] og holder til i Krokstadelva.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3 139 700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3 149 963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MARIE ARENTZ-NILSEN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Hasselbakken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3055 Krokstadelva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921 841 663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