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14644176294b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e82bbe1dae40b6"/>
  </p:sldMasterIdLst>
  <p:sldIdLst>
    <p:sldId xmlns:r="http://schemas.openxmlformats.org/officeDocument/2006/relationships" id="256" r:id="R6fb8d2e01b524b1b"/>
    <p:sldId xmlns:r="http://schemas.openxmlformats.org/officeDocument/2006/relationships" id="257" r:id="R1738ddd1d8584ffd"/>
    <p:sldId xmlns:r="http://schemas.openxmlformats.org/officeDocument/2006/relationships" id="258" r:id="R7923d5e20cec45b0"/>
    <p:sldId xmlns:r="http://schemas.openxmlformats.org/officeDocument/2006/relationships" id="259" r:id="R2bf6372066e44823"/>
    <p:sldId xmlns:r="http://schemas.openxmlformats.org/officeDocument/2006/relationships" id="260" r:id="R0aa020a601d1431b"/>
    <p:sldId xmlns:r="http://schemas.openxmlformats.org/officeDocument/2006/relationships" id="261" r:id="R08a161598aa44fb9"/>
    <p:sldId xmlns:r="http://schemas.openxmlformats.org/officeDocument/2006/relationships" id="262" r:id="R2a77e5e39dcf47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e82bbe1dae40b6" /><Relationship Type="http://schemas.openxmlformats.org/officeDocument/2006/relationships/slide" Target="/ppt/slides/slide1.xml" Id="R6fb8d2e01b524b1b" /><Relationship Type="http://schemas.openxmlformats.org/officeDocument/2006/relationships/slide" Target="/ppt/slides/slide2.xml" Id="R1738ddd1d8584ffd" /><Relationship Type="http://schemas.openxmlformats.org/officeDocument/2006/relationships/slide" Target="/ppt/slides/slide3.xml" Id="R7923d5e20cec45b0" /><Relationship Type="http://schemas.openxmlformats.org/officeDocument/2006/relationships/slide" Target="/ppt/slides/slide4.xml" Id="R2bf6372066e44823" /><Relationship Type="http://schemas.openxmlformats.org/officeDocument/2006/relationships/slide" Target="/ppt/slides/slide5.xml" Id="R0aa020a601d1431b" /><Relationship Type="http://schemas.openxmlformats.org/officeDocument/2006/relationships/slide" Target="/ppt/slides/slide6.xml" Id="R08a161598aa44fb9" /><Relationship Type="http://schemas.openxmlformats.org/officeDocument/2006/relationships/slide" Target="/ppt/slides/slide7.xml" Id="R2a77e5e39dcf47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972ae81b6c48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ab2842f3a48ed" /><Relationship Type="http://schemas.openxmlformats.org/officeDocument/2006/relationships/theme" Target="/ppt/slideMasters/theme/theme1.xml" Id="R75f5fa8c137843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bab2842f3a48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00dbca21347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9ee2efbb44d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4cd9e3ea049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14072e30d47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b0977a02244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05db0e4414d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f011b9f9c4c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BOOX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BOOX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3 270 378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488 920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990 611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 GRUPPEN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AIVI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KOLSTAD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CANIALEL HOLDING AS  –  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MIDTHUS AS  –  7,5 %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