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56d83e4bc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0866358e1467a"/>
  </p:sldMasterIdLst>
  <p:sldIdLst>
    <p:sldId xmlns:r="http://schemas.openxmlformats.org/officeDocument/2006/relationships" id="256" r:id="R6486d08966fb4f3d"/>
    <p:sldId xmlns:r="http://schemas.openxmlformats.org/officeDocument/2006/relationships" id="257" r:id="Rd3f02cb6ca654d1f"/>
    <p:sldId xmlns:r="http://schemas.openxmlformats.org/officeDocument/2006/relationships" id="258" r:id="Rc0b8d6125b4d456b"/>
    <p:sldId xmlns:r="http://schemas.openxmlformats.org/officeDocument/2006/relationships" id="259" r:id="R5eb38dbff4d04125"/>
    <p:sldId xmlns:r="http://schemas.openxmlformats.org/officeDocument/2006/relationships" id="260" r:id="R200f8ae08b6c4dde"/>
    <p:sldId xmlns:r="http://schemas.openxmlformats.org/officeDocument/2006/relationships" id="261" r:id="Rd82963fb2f924099"/>
    <p:sldId xmlns:r="http://schemas.openxmlformats.org/officeDocument/2006/relationships" id="262" r:id="Ra1bf4a76fd5940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0866358e1467a" /><Relationship Type="http://schemas.openxmlformats.org/officeDocument/2006/relationships/slide" Target="/ppt/slides/slide1.xml" Id="R6486d08966fb4f3d" /><Relationship Type="http://schemas.openxmlformats.org/officeDocument/2006/relationships/slide" Target="/ppt/slides/slide2.xml" Id="Rd3f02cb6ca654d1f" /><Relationship Type="http://schemas.openxmlformats.org/officeDocument/2006/relationships/slide" Target="/ppt/slides/slide3.xml" Id="Rc0b8d6125b4d456b" /><Relationship Type="http://schemas.openxmlformats.org/officeDocument/2006/relationships/slide" Target="/ppt/slides/slide4.xml" Id="R5eb38dbff4d04125" /><Relationship Type="http://schemas.openxmlformats.org/officeDocument/2006/relationships/slide" Target="/ppt/slides/slide5.xml" Id="R200f8ae08b6c4dde" /><Relationship Type="http://schemas.openxmlformats.org/officeDocument/2006/relationships/slide" Target="/ppt/slides/slide6.xml" Id="Rd82963fb2f924099" /><Relationship Type="http://schemas.openxmlformats.org/officeDocument/2006/relationships/slide" Target="/ppt/slides/slide7.xml" Id="Ra1bf4a76fd5940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bd2b966ab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28dea7e41487c" /><Relationship Type="http://schemas.openxmlformats.org/officeDocument/2006/relationships/theme" Target="/ppt/slideMasters/theme/theme1.xml" Id="Rbae3d0f433bc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928dea7e41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56cecd62141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7031935f1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cc3ae35f844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e17802d4248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396852433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46ac094d0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bf51ac4da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HELLESTØ HOLDING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HOLDING DRIFT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36 221 559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36 456 243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