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7d7083850dc4fa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73d1970bc9f4cd8"/>
  </p:sldMasterIdLst>
  <p:sldIdLst>
    <p:sldId xmlns:r="http://schemas.openxmlformats.org/officeDocument/2006/relationships" id="256" r:id="R0afa42692ad54463"/>
    <p:sldId xmlns:r="http://schemas.openxmlformats.org/officeDocument/2006/relationships" id="257" r:id="Racdaee07437042f4"/>
    <p:sldId xmlns:r="http://schemas.openxmlformats.org/officeDocument/2006/relationships" id="258" r:id="R4dd73d6e37514874"/>
    <p:sldId xmlns:r="http://schemas.openxmlformats.org/officeDocument/2006/relationships" id="259" r:id="Rc6fb2cf14d234028"/>
    <p:sldId xmlns:r="http://schemas.openxmlformats.org/officeDocument/2006/relationships" id="260" r:id="Ra3ab7bd0fc554cc7"/>
    <p:sldId xmlns:r="http://schemas.openxmlformats.org/officeDocument/2006/relationships" id="261" r:id="R53bd444726cb468d"/>
    <p:sldId xmlns:r="http://schemas.openxmlformats.org/officeDocument/2006/relationships" id="262" r:id="Rd312e53ce7eb448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73d1970bc9f4cd8" /><Relationship Type="http://schemas.openxmlformats.org/officeDocument/2006/relationships/slide" Target="/ppt/slides/slide1.xml" Id="R0afa42692ad54463" /><Relationship Type="http://schemas.openxmlformats.org/officeDocument/2006/relationships/slide" Target="/ppt/slides/slide2.xml" Id="Racdaee07437042f4" /><Relationship Type="http://schemas.openxmlformats.org/officeDocument/2006/relationships/slide" Target="/ppt/slides/slide3.xml" Id="R4dd73d6e37514874" /><Relationship Type="http://schemas.openxmlformats.org/officeDocument/2006/relationships/slide" Target="/ppt/slides/slide4.xml" Id="Rc6fb2cf14d234028" /><Relationship Type="http://schemas.openxmlformats.org/officeDocument/2006/relationships/slide" Target="/ppt/slides/slide5.xml" Id="Ra3ab7bd0fc554cc7" /><Relationship Type="http://schemas.openxmlformats.org/officeDocument/2006/relationships/slide" Target="/ppt/slides/slide6.xml" Id="R53bd444726cb468d" /><Relationship Type="http://schemas.openxmlformats.org/officeDocument/2006/relationships/slide" Target="/ppt/slides/slide7.xml" Id="Rd312e53ce7eb448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df41b2ec47942c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391e80e1724bf8" /><Relationship Type="http://schemas.openxmlformats.org/officeDocument/2006/relationships/theme" Target="/ppt/slideMasters/theme/theme1.xml" Id="R0a610b94ca2d49d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1391e80e1724bf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3efded2fa946e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5894f1798046e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23727fb4704db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d1810fab784ae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7884f9fbd94e9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12deb3275b4ca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29ee5340aa4ba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KEITH GOODTOWN INDUSTRIES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KEITH GOODTOWN INDUSTRIES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KEITH GOODTOWN INDUSTRIES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KEITH GOODTOWN INDUSTRIES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KEITH GOODTOWN INDUSTRIES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KEITH GOODTOWN INDUSTRIES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−13 414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−248 987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4 325 106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14 824 280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KEITH GOODTOWN INDUSTRIES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GJERSTAD KETIL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KEITH GOODTOWN INDUSTRIES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Ketil Gjerstad, Nils Collett Vogts vei 17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0766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921 860 765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KEITH GOODTOWN INDUSTRIES AS</a:t>
            </a:r>
          </a:p>
        </p:txBody>
      </p:sp>
    </p:spTree>
  </p:cSld>
  <p:clrMapOvr>
    <a:masterClrMapping xmlns:a="http://schemas.openxmlformats.org/drawingml/2006/main"/>
  </p:clrMapOvr>
</p:sld>
</file>