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af6c68995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4bc4fe7fcf4bfa"/>
  </p:sldMasterIdLst>
  <p:sldIdLst>
    <p:sldId xmlns:r="http://schemas.openxmlformats.org/officeDocument/2006/relationships" id="256" r:id="Rf68e3c9262b64e67"/>
    <p:sldId xmlns:r="http://schemas.openxmlformats.org/officeDocument/2006/relationships" id="257" r:id="Raf3ae1f57eb94f43"/>
    <p:sldId xmlns:r="http://schemas.openxmlformats.org/officeDocument/2006/relationships" id="258" r:id="Rab2769588d824912"/>
    <p:sldId xmlns:r="http://schemas.openxmlformats.org/officeDocument/2006/relationships" id="259" r:id="R192834b3059b49e3"/>
    <p:sldId xmlns:r="http://schemas.openxmlformats.org/officeDocument/2006/relationships" id="260" r:id="Rae1532c1437e432c"/>
    <p:sldId xmlns:r="http://schemas.openxmlformats.org/officeDocument/2006/relationships" id="261" r:id="R5faf26d1d15b47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bc4fe7fcf4bfa" /><Relationship Type="http://schemas.openxmlformats.org/officeDocument/2006/relationships/slide" Target="/ppt/slides/slide1.xml" Id="Rf68e3c9262b64e67" /><Relationship Type="http://schemas.openxmlformats.org/officeDocument/2006/relationships/slide" Target="/ppt/slides/slide2.xml" Id="Raf3ae1f57eb94f43" /><Relationship Type="http://schemas.openxmlformats.org/officeDocument/2006/relationships/slide" Target="/ppt/slides/slide3.xml" Id="Rab2769588d824912" /><Relationship Type="http://schemas.openxmlformats.org/officeDocument/2006/relationships/slide" Target="/ppt/slides/slide4.xml" Id="R192834b3059b49e3" /><Relationship Type="http://schemas.openxmlformats.org/officeDocument/2006/relationships/slide" Target="/ppt/slides/slide5.xml" Id="Rae1532c1437e432c" /><Relationship Type="http://schemas.openxmlformats.org/officeDocument/2006/relationships/slide" Target="/ppt/slides/slide6.xml" Id="R5faf26d1d15b47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519a90e974c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a289ea06d4389" /><Relationship Type="http://schemas.openxmlformats.org/officeDocument/2006/relationships/theme" Target="/ppt/slideMasters/theme/theme1.xml" Id="Rb80f3ee87aa9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a289ea06d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bb5ff38e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4de6f9219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68cf2577e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874655df0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c3ccb31534d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26cebe41d41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GMS HOLDING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GMS HOLDING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121 822 587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143 966 413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921 874 162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GMS HOLDING 2 AS</a:t>
            </a:r>
          </a:p>
        </p:txBody>
      </p:sp>
    </p:spTree>
  </p:cSld>
  <p:clrMapOvr>
    <a:masterClrMapping xmlns:a="http://schemas.openxmlformats.org/drawingml/2006/main"/>
  </p:clrMapOvr>
</p:sld>
</file>