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94bf0c11f85460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58c4067bd5549a6"/>
  </p:sldMasterIdLst>
  <p:sldIdLst>
    <p:sldId xmlns:r="http://schemas.openxmlformats.org/officeDocument/2006/relationships" id="256" r:id="Rad3ea9c1e7404c6a"/>
    <p:sldId xmlns:r="http://schemas.openxmlformats.org/officeDocument/2006/relationships" id="257" r:id="Re3c804bf96184d12"/>
    <p:sldId xmlns:r="http://schemas.openxmlformats.org/officeDocument/2006/relationships" id="258" r:id="R6d4d840b626649cf"/>
    <p:sldId xmlns:r="http://schemas.openxmlformats.org/officeDocument/2006/relationships" id="259" r:id="Re9681f11f1ea4ff9"/>
    <p:sldId xmlns:r="http://schemas.openxmlformats.org/officeDocument/2006/relationships" id="260" r:id="R1897f4fba9aa4cdb"/>
    <p:sldId xmlns:r="http://schemas.openxmlformats.org/officeDocument/2006/relationships" id="261" r:id="R6dd8bb3e2982424b"/>
    <p:sldId xmlns:r="http://schemas.openxmlformats.org/officeDocument/2006/relationships" id="262" r:id="R05eb15d0a2c941c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58c4067bd5549a6" /><Relationship Type="http://schemas.openxmlformats.org/officeDocument/2006/relationships/slide" Target="/ppt/slides/slide1.xml" Id="Rad3ea9c1e7404c6a" /><Relationship Type="http://schemas.openxmlformats.org/officeDocument/2006/relationships/slide" Target="/ppt/slides/slide2.xml" Id="Re3c804bf96184d12" /><Relationship Type="http://schemas.openxmlformats.org/officeDocument/2006/relationships/slide" Target="/ppt/slides/slide3.xml" Id="R6d4d840b626649cf" /><Relationship Type="http://schemas.openxmlformats.org/officeDocument/2006/relationships/slide" Target="/ppt/slides/slide4.xml" Id="Re9681f11f1ea4ff9" /><Relationship Type="http://schemas.openxmlformats.org/officeDocument/2006/relationships/slide" Target="/ppt/slides/slide5.xml" Id="R1897f4fba9aa4cdb" /><Relationship Type="http://schemas.openxmlformats.org/officeDocument/2006/relationships/slide" Target="/ppt/slides/slide6.xml" Id="R6dd8bb3e2982424b" /><Relationship Type="http://schemas.openxmlformats.org/officeDocument/2006/relationships/slide" Target="/ppt/slides/slide7.xml" Id="R05eb15d0a2c941c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43fcc36ae2d4ac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479b3c4d8f41a0" /><Relationship Type="http://schemas.openxmlformats.org/officeDocument/2006/relationships/theme" Target="/ppt/slideMasters/theme/theme1.xml" Id="Rffd7948929c940b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f479b3c4d8f41a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75761b1d35472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f5080b3ef7405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31cab541f9467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3642c546fd498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9b5e7d7464427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5ebfd2f9a04be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ceb9bf0b1e47e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HURTIGRUTEN DESTINATIONS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HURTIGRUTEN DESTINATIONS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HURTIGRUTEN DESTINATIONS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HURTIGRUTEN DESTINATIONS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HURTIGRUTEN DESTINATIONS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HURTIGRUTEN DESTINATIONS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−59 795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−428 459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64 712 574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82 801 099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HURTIGRUTEN DESTINATIONS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HURTIGRUTEN GROUP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HURTIGRUTEN DESTINATIONS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Langkaia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0150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921 885 156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HURTIGRUTEN DESTINATIONS AS</a:t>
            </a:r>
          </a:p>
        </p:txBody>
      </p:sp>
    </p:spTree>
  </p:cSld>
  <p:clrMapOvr>
    <a:masterClrMapping xmlns:a="http://schemas.openxmlformats.org/drawingml/2006/main"/>
  </p:clrMapOvr>
</p:sld>
</file>