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082793107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80c035594040c2"/>
  </p:sldMasterIdLst>
  <p:sldIdLst>
    <p:sldId xmlns:r="http://schemas.openxmlformats.org/officeDocument/2006/relationships" id="256" r:id="R4fa28d955a794b27"/>
    <p:sldId xmlns:r="http://schemas.openxmlformats.org/officeDocument/2006/relationships" id="257" r:id="R8e34f99874ff4687"/>
    <p:sldId xmlns:r="http://schemas.openxmlformats.org/officeDocument/2006/relationships" id="258" r:id="R5a77db7fb35045b3"/>
    <p:sldId xmlns:r="http://schemas.openxmlformats.org/officeDocument/2006/relationships" id="259" r:id="R830f742866f34c60"/>
    <p:sldId xmlns:r="http://schemas.openxmlformats.org/officeDocument/2006/relationships" id="260" r:id="R5ae9cb81b094413f"/>
    <p:sldId xmlns:r="http://schemas.openxmlformats.org/officeDocument/2006/relationships" id="261" r:id="R3a97d100bc4d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0c035594040c2" /><Relationship Type="http://schemas.openxmlformats.org/officeDocument/2006/relationships/slide" Target="/ppt/slides/slide1.xml" Id="R4fa28d955a794b27" /><Relationship Type="http://schemas.openxmlformats.org/officeDocument/2006/relationships/slide" Target="/ppt/slides/slide2.xml" Id="R8e34f99874ff4687" /><Relationship Type="http://schemas.openxmlformats.org/officeDocument/2006/relationships/slide" Target="/ppt/slides/slide3.xml" Id="R5a77db7fb35045b3" /><Relationship Type="http://schemas.openxmlformats.org/officeDocument/2006/relationships/slide" Target="/ppt/slides/slide4.xml" Id="R830f742866f34c60" /><Relationship Type="http://schemas.openxmlformats.org/officeDocument/2006/relationships/slide" Target="/ppt/slides/slide5.xml" Id="R5ae9cb81b094413f" /><Relationship Type="http://schemas.openxmlformats.org/officeDocument/2006/relationships/slide" Target="/ppt/slides/slide6.xml" Id="R3a97d100bc4d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548a94c967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65b38d94840d0" /><Relationship Type="http://schemas.openxmlformats.org/officeDocument/2006/relationships/theme" Target="/ppt/slideMasters/theme/theme1.xml" Id="Rc2fef62a3c354b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f65b38d948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77edb81f540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3755aa57a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09c1439f7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99dd62906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600615ddf45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2e1a80012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