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248f5ae78441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980367707646d7"/>
  </p:sldMasterIdLst>
  <p:sldIdLst>
    <p:sldId xmlns:r="http://schemas.openxmlformats.org/officeDocument/2006/relationships" id="256" r:id="R6036f6cf6e214223"/>
    <p:sldId xmlns:r="http://schemas.openxmlformats.org/officeDocument/2006/relationships" id="257" r:id="R8b4bf5dc45f94a75"/>
    <p:sldId xmlns:r="http://schemas.openxmlformats.org/officeDocument/2006/relationships" id="258" r:id="R6e8c60b031e3408e"/>
    <p:sldId xmlns:r="http://schemas.openxmlformats.org/officeDocument/2006/relationships" id="259" r:id="R3eacfa5fccae4cf3"/>
    <p:sldId xmlns:r="http://schemas.openxmlformats.org/officeDocument/2006/relationships" id="260" r:id="Rce1d7f5cab034139"/>
    <p:sldId xmlns:r="http://schemas.openxmlformats.org/officeDocument/2006/relationships" id="261" r:id="R318867d08e214934"/>
    <p:sldId xmlns:r="http://schemas.openxmlformats.org/officeDocument/2006/relationships" id="262" r:id="R482e1b2aa3d34a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980367707646d7" /><Relationship Type="http://schemas.openxmlformats.org/officeDocument/2006/relationships/slide" Target="/ppt/slides/slide1.xml" Id="R6036f6cf6e214223" /><Relationship Type="http://schemas.openxmlformats.org/officeDocument/2006/relationships/slide" Target="/ppt/slides/slide2.xml" Id="R8b4bf5dc45f94a75" /><Relationship Type="http://schemas.openxmlformats.org/officeDocument/2006/relationships/slide" Target="/ppt/slides/slide3.xml" Id="R6e8c60b031e3408e" /><Relationship Type="http://schemas.openxmlformats.org/officeDocument/2006/relationships/slide" Target="/ppt/slides/slide4.xml" Id="R3eacfa5fccae4cf3" /><Relationship Type="http://schemas.openxmlformats.org/officeDocument/2006/relationships/slide" Target="/ppt/slides/slide5.xml" Id="Rce1d7f5cab034139" /><Relationship Type="http://schemas.openxmlformats.org/officeDocument/2006/relationships/slide" Target="/ppt/slides/slide6.xml" Id="R318867d08e214934" /><Relationship Type="http://schemas.openxmlformats.org/officeDocument/2006/relationships/slide" Target="/ppt/slides/slide7.xml" Id="R482e1b2aa3d34a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b553eb554c4e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80d8d954a4e40" /><Relationship Type="http://schemas.openxmlformats.org/officeDocument/2006/relationships/theme" Target="/ppt/slideMasters/theme/theme1.xml" Id="R397f7fa1b2a949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b80d8d954a4e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4934b187b47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6c3f30a3841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42c7a821841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ce5e4bb944f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b5f362ee942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3b69809564c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a170b7d2d4e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OTEA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OTEA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OTEA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OTEA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OTEA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OTEA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−1 276 500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−2 077 439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19 152 346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OTEA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 ERIK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THIELEMANN MARIANNE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 AURORA THIELEMANN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 OSCAR THIELEMANN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 TIRIL THIELEMANN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OTEA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Erik Try, Frydensalstien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921 894 449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OTEA AS</a:t>
            </a:r>
          </a:p>
        </p:txBody>
      </p:sp>
    </p:spTree>
  </p:cSld>
  <p:clrMapOvr>
    <a:masterClrMapping xmlns:a="http://schemas.openxmlformats.org/drawingml/2006/main"/>
  </p:clrMapOvr>
</p:sld>
</file>