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f0ea9d85ea4a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27150407784471"/>
  </p:sldMasterIdLst>
  <p:sldIdLst>
    <p:sldId xmlns:r="http://schemas.openxmlformats.org/officeDocument/2006/relationships" id="256" r:id="R29d94b43e67447d9"/>
    <p:sldId xmlns:r="http://schemas.openxmlformats.org/officeDocument/2006/relationships" id="257" r:id="Ra0c9b4da29d543d4"/>
    <p:sldId xmlns:r="http://schemas.openxmlformats.org/officeDocument/2006/relationships" id="258" r:id="R198bcd02e157408c"/>
    <p:sldId xmlns:r="http://schemas.openxmlformats.org/officeDocument/2006/relationships" id="259" r:id="Rafdc489d83b14683"/>
    <p:sldId xmlns:r="http://schemas.openxmlformats.org/officeDocument/2006/relationships" id="260" r:id="R87f4a72752dc4195"/>
    <p:sldId xmlns:r="http://schemas.openxmlformats.org/officeDocument/2006/relationships" id="261" r:id="R70c54e2c689c4932"/>
    <p:sldId xmlns:r="http://schemas.openxmlformats.org/officeDocument/2006/relationships" id="262" r:id="R20c39d1a93cc44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7150407784471" /><Relationship Type="http://schemas.openxmlformats.org/officeDocument/2006/relationships/slide" Target="/ppt/slides/slide1.xml" Id="R29d94b43e67447d9" /><Relationship Type="http://schemas.openxmlformats.org/officeDocument/2006/relationships/slide" Target="/ppt/slides/slide2.xml" Id="Ra0c9b4da29d543d4" /><Relationship Type="http://schemas.openxmlformats.org/officeDocument/2006/relationships/slide" Target="/ppt/slides/slide3.xml" Id="R198bcd02e157408c" /><Relationship Type="http://schemas.openxmlformats.org/officeDocument/2006/relationships/slide" Target="/ppt/slides/slide4.xml" Id="Rafdc489d83b14683" /><Relationship Type="http://schemas.openxmlformats.org/officeDocument/2006/relationships/slide" Target="/ppt/slides/slide5.xml" Id="R87f4a72752dc4195" /><Relationship Type="http://schemas.openxmlformats.org/officeDocument/2006/relationships/slide" Target="/ppt/slides/slide6.xml" Id="R70c54e2c689c4932" /><Relationship Type="http://schemas.openxmlformats.org/officeDocument/2006/relationships/slide" Target="/ppt/slides/slide7.xml" Id="R20c39d1a93cc44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f81835cff45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ac55b5cb84646" /><Relationship Type="http://schemas.openxmlformats.org/officeDocument/2006/relationships/theme" Target="/ppt/slideMasters/theme/theme1.xml" Id="R88a9941639b84c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6ac55b5cb846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35f59811e45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d01496644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42402d1d14a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c152ec63b4b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0e9c4a1b64f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78b21009147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09c1323f4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CAMABANO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CAMABANO HOLDING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15 847 243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19 860 745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Tungaveien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