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c4974a14b24f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9f1bf99f964d86"/>
  </p:sldMasterIdLst>
  <p:sldIdLst>
    <p:sldId xmlns:r="http://schemas.openxmlformats.org/officeDocument/2006/relationships" id="256" r:id="Rcd73d679344a470c"/>
    <p:sldId xmlns:r="http://schemas.openxmlformats.org/officeDocument/2006/relationships" id="257" r:id="R327da53877414eaa"/>
    <p:sldId xmlns:r="http://schemas.openxmlformats.org/officeDocument/2006/relationships" id="258" r:id="R83622a129df14316"/>
    <p:sldId xmlns:r="http://schemas.openxmlformats.org/officeDocument/2006/relationships" id="259" r:id="Rfa8b73dbdc634710"/>
    <p:sldId xmlns:r="http://schemas.openxmlformats.org/officeDocument/2006/relationships" id="260" r:id="R4c5f781814ee479b"/>
    <p:sldId xmlns:r="http://schemas.openxmlformats.org/officeDocument/2006/relationships" id="261" r:id="R2bcdf18f2ae744f5"/>
    <p:sldId xmlns:r="http://schemas.openxmlformats.org/officeDocument/2006/relationships" id="262" r:id="Rd7c36da38ad849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9f1bf99f964d86" /><Relationship Type="http://schemas.openxmlformats.org/officeDocument/2006/relationships/slide" Target="/ppt/slides/slide1.xml" Id="Rcd73d679344a470c" /><Relationship Type="http://schemas.openxmlformats.org/officeDocument/2006/relationships/slide" Target="/ppt/slides/slide2.xml" Id="R327da53877414eaa" /><Relationship Type="http://schemas.openxmlformats.org/officeDocument/2006/relationships/slide" Target="/ppt/slides/slide3.xml" Id="R83622a129df14316" /><Relationship Type="http://schemas.openxmlformats.org/officeDocument/2006/relationships/slide" Target="/ppt/slides/slide4.xml" Id="Rfa8b73dbdc634710" /><Relationship Type="http://schemas.openxmlformats.org/officeDocument/2006/relationships/slide" Target="/ppt/slides/slide5.xml" Id="R4c5f781814ee479b" /><Relationship Type="http://schemas.openxmlformats.org/officeDocument/2006/relationships/slide" Target="/ppt/slides/slide6.xml" Id="R2bcdf18f2ae744f5" /><Relationship Type="http://schemas.openxmlformats.org/officeDocument/2006/relationships/slide" Target="/ppt/slides/slide7.xml" Id="Rd7c36da38ad849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f3f910477645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ff099bb624aae" /><Relationship Type="http://schemas.openxmlformats.org/officeDocument/2006/relationships/theme" Target="/ppt/slideMasters/theme/theme1.xml" Id="R48117200029a42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eff099bb624a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3e6f33b1f843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92ace078be4f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2dbdf8c43345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fc71a4d38448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dfc30c231141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727219a32841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4b2d98812c43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ZIMAKOFF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ZIMAKOFF INVEST AS ble etablert [år] og holder til i Fiskum.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113 339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112 316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1 158 324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JACOB ZIMAKOFF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Ålesvingen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3322 Fiskum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921 958 021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ZIMAKOFF INVEST AS</a:t>
            </a:r>
          </a:p>
        </p:txBody>
      </p:sp>
    </p:spTree>
  </p:cSld>
  <p:clrMapOvr>
    <a:masterClrMapping xmlns:a="http://schemas.openxmlformats.org/drawingml/2006/main"/>
  </p:clrMapOvr>
</p:sld>
</file>