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4d805c55345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42999b2acf4b67"/>
  </p:sldMasterIdLst>
  <p:sldIdLst>
    <p:sldId xmlns:r="http://schemas.openxmlformats.org/officeDocument/2006/relationships" id="256" r:id="R30ec13eec9fd44fb"/>
    <p:sldId xmlns:r="http://schemas.openxmlformats.org/officeDocument/2006/relationships" id="257" r:id="Rfd2a86564f214c82"/>
    <p:sldId xmlns:r="http://schemas.openxmlformats.org/officeDocument/2006/relationships" id="258" r:id="Rcc24c7c8a3014841"/>
    <p:sldId xmlns:r="http://schemas.openxmlformats.org/officeDocument/2006/relationships" id="259" r:id="R6e98ab2575ef4e93"/>
    <p:sldId xmlns:r="http://schemas.openxmlformats.org/officeDocument/2006/relationships" id="260" r:id="R0e053a1559a349ee"/>
    <p:sldId xmlns:r="http://schemas.openxmlformats.org/officeDocument/2006/relationships" id="261" r:id="R5b343efa6b034424"/>
    <p:sldId xmlns:r="http://schemas.openxmlformats.org/officeDocument/2006/relationships" id="262" r:id="Rdbb8f059d369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2999b2acf4b67" /><Relationship Type="http://schemas.openxmlformats.org/officeDocument/2006/relationships/slide" Target="/ppt/slides/slide1.xml" Id="R30ec13eec9fd44fb" /><Relationship Type="http://schemas.openxmlformats.org/officeDocument/2006/relationships/slide" Target="/ppt/slides/slide2.xml" Id="Rfd2a86564f214c82" /><Relationship Type="http://schemas.openxmlformats.org/officeDocument/2006/relationships/slide" Target="/ppt/slides/slide3.xml" Id="Rcc24c7c8a3014841" /><Relationship Type="http://schemas.openxmlformats.org/officeDocument/2006/relationships/slide" Target="/ppt/slides/slide4.xml" Id="R6e98ab2575ef4e93" /><Relationship Type="http://schemas.openxmlformats.org/officeDocument/2006/relationships/slide" Target="/ppt/slides/slide5.xml" Id="R0e053a1559a349ee" /><Relationship Type="http://schemas.openxmlformats.org/officeDocument/2006/relationships/slide" Target="/ppt/slides/slide6.xml" Id="R5b343efa6b034424" /><Relationship Type="http://schemas.openxmlformats.org/officeDocument/2006/relationships/slide" Target="/ppt/slides/slide7.xml" Id="Rdbb8f059d369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c056cadab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1558cfbe24e16" /><Relationship Type="http://schemas.openxmlformats.org/officeDocument/2006/relationships/theme" Target="/ppt/slideMasters/theme/theme1.xml" Id="R24607bcb8d8b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91558cfbe24e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b7531610d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33c684b37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9ca1de3e3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ca27999754b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b75600a6c4f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854b70d8d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7f87044fd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