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c6f5bd2e7a40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dd833564504c4f"/>
  </p:sldMasterIdLst>
  <p:sldIdLst>
    <p:sldId xmlns:r="http://schemas.openxmlformats.org/officeDocument/2006/relationships" id="256" r:id="R339abcbdb7154b91"/>
    <p:sldId xmlns:r="http://schemas.openxmlformats.org/officeDocument/2006/relationships" id="257" r:id="R6b445bbe674f4a6d"/>
    <p:sldId xmlns:r="http://schemas.openxmlformats.org/officeDocument/2006/relationships" id="258" r:id="Rf1cc0b52f9824159"/>
    <p:sldId xmlns:r="http://schemas.openxmlformats.org/officeDocument/2006/relationships" id="259" r:id="Rb9474bfe126b470f"/>
    <p:sldId xmlns:r="http://schemas.openxmlformats.org/officeDocument/2006/relationships" id="260" r:id="R460256513c2c4d24"/>
    <p:sldId xmlns:r="http://schemas.openxmlformats.org/officeDocument/2006/relationships" id="261" r:id="Rb015086dfa9c445c"/>
    <p:sldId xmlns:r="http://schemas.openxmlformats.org/officeDocument/2006/relationships" id="262" r:id="R451e53336ed040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d833564504c4f" /><Relationship Type="http://schemas.openxmlformats.org/officeDocument/2006/relationships/slide" Target="/ppt/slides/slide1.xml" Id="R339abcbdb7154b91" /><Relationship Type="http://schemas.openxmlformats.org/officeDocument/2006/relationships/slide" Target="/ppt/slides/slide2.xml" Id="R6b445bbe674f4a6d" /><Relationship Type="http://schemas.openxmlformats.org/officeDocument/2006/relationships/slide" Target="/ppt/slides/slide3.xml" Id="Rf1cc0b52f9824159" /><Relationship Type="http://schemas.openxmlformats.org/officeDocument/2006/relationships/slide" Target="/ppt/slides/slide4.xml" Id="Rb9474bfe126b470f" /><Relationship Type="http://schemas.openxmlformats.org/officeDocument/2006/relationships/slide" Target="/ppt/slides/slide5.xml" Id="R460256513c2c4d24" /><Relationship Type="http://schemas.openxmlformats.org/officeDocument/2006/relationships/slide" Target="/ppt/slides/slide6.xml" Id="Rb015086dfa9c445c" /><Relationship Type="http://schemas.openxmlformats.org/officeDocument/2006/relationships/slide" Target="/ppt/slides/slide7.xml" Id="R451e53336ed040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f0134ccf24d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7dc1e03094ee2" /><Relationship Type="http://schemas.openxmlformats.org/officeDocument/2006/relationships/theme" Target="/ppt/slideMasters/theme/theme1.xml" Id="R75ffa0c236e34a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87dc1e03094e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0ef07986449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23b938cd549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6473e3eb549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46a5c042040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45eb9ee6e41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e42f9713842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19c533a4b4c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T.W INVEST AS ble etablert [år] og holder til i Dalsøyra.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1 558 432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WERGELAND TRYGVE  –  70,0 %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Fensfjordvegen 1621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5960 Dalsøyra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921 968 124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T.W INVEST AS</a:t>
            </a:r>
          </a:p>
        </p:txBody>
      </p:sp>
    </p:spTree>
  </p:cSld>
  <p:clrMapOvr>
    <a:masterClrMapping xmlns:a="http://schemas.openxmlformats.org/drawingml/2006/main"/>
  </p:clrMapOvr>
</p:sld>
</file>