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363ab32b1304e6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b501093aeca45d3"/>
  </p:sldMasterIdLst>
  <p:sldIdLst>
    <p:sldId xmlns:r="http://schemas.openxmlformats.org/officeDocument/2006/relationships" id="256" r:id="R36816fca977e4a12"/>
    <p:sldId xmlns:r="http://schemas.openxmlformats.org/officeDocument/2006/relationships" id="257" r:id="Rb6211b72c2c44faf"/>
    <p:sldId xmlns:r="http://schemas.openxmlformats.org/officeDocument/2006/relationships" id="258" r:id="R6e7b8aecb6794d3f"/>
    <p:sldId xmlns:r="http://schemas.openxmlformats.org/officeDocument/2006/relationships" id="259" r:id="Rfd0e0187dc9e469b"/>
    <p:sldId xmlns:r="http://schemas.openxmlformats.org/officeDocument/2006/relationships" id="260" r:id="R547ffa5411f34645"/>
    <p:sldId xmlns:r="http://schemas.openxmlformats.org/officeDocument/2006/relationships" id="261" r:id="R7fb14b24e0aa4f1c"/>
    <p:sldId xmlns:r="http://schemas.openxmlformats.org/officeDocument/2006/relationships" id="262" r:id="R618d9c1bd5fa4ee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b501093aeca45d3" /><Relationship Type="http://schemas.openxmlformats.org/officeDocument/2006/relationships/slide" Target="/ppt/slides/slide1.xml" Id="R36816fca977e4a12" /><Relationship Type="http://schemas.openxmlformats.org/officeDocument/2006/relationships/slide" Target="/ppt/slides/slide2.xml" Id="Rb6211b72c2c44faf" /><Relationship Type="http://schemas.openxmlformats.org/officeDocument/2006/relationships/slide" Target="/ppt/slides/slide3.xml" Id="R6e7b8aecb6794d3f" /><Relationship Type="http://schemas.openxmlformats.org/officeDocument/2006/relationships/slide" Target="/ppt/slides/slide4.xml" Id="Rfd0e0187dc9e469b" /><Relationship Type="http://schemas.openxmlformats.org/officeDocument/2006/relationships/slide" Target="/ppt/slides/slide5.xml" Id="R547ffa5411f34645" /><Relationship Type="http://schemas.openxmlformats.org/officeDocument/2006/relationships/slide" Target="/ppt/slides/slide6.xml" Id="R7fb14b24e0aa4f1c" /><Relationship Type="http://schemas.openxmlformats.org/officeDocument/2006/relationships/slide" Target="/ppt/slides/slide7.xml" Id="R618d9c1bd5fa4ee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ff88f94c21c4d4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6057ee68574ae7" /><Relationship Type="http://schemas.openxmlformats.org/officeDocument/2006/relationships/theme" Target="/ppt/slideMasters/theme/theme1.xml" Id="R836a74e69cd143b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36057ee68574ae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199b1bad29443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cdee233db546f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844b05f76b406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39946ffd9948e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a01155b12f4bb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35edfe45d3489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cbb431de4b464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STIBERG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STIBERG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STIBERG HOLDING AS ble etablert [år] og holder til i Sandvika.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STIBERG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STIBERG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STIBERG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−15 440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−12 043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34 540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226 504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STIBERG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STIBERG KAI DANIEL HA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STIBERG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Åses vei 19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1336 Sandvika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921 969 910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STIBERG HOLDING AS</a:t>
            </a:r>
          </a:p>
        </p:txBody>
      </p:sp>
    </p:spTree>
  </p:cSld>
  <p:clrMapOvr>
    <a:masterClrMapping xmlns:a="http://schemas.openxmlformats.org/drawingml/2006/main"/>
  </p:clrMapOvr>
</p:sld>
</file>