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54edd3f6b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d5e99c2cc4304"/>
  </p:sldMasterIdLst>
  <p:sldIdLst>
    <p:sldId xmlns:r="http://schemas.openxmlformats.org/officeDocument/2006/relationships" id="256" r:id="R792cc493ad5542e2"/>
    <p:sldId xmlns:r="http://schemas.openxmlformats.org/officeDocument/2006/relationships" id="257" r:id="R19ced96d84be4c11"/>
    <p:sldId xmlns:r="http://schemas.openxmlformats.org/officeDocument/2006/relationships" id="258" r:id="R4fb07ee1de204277"/>
    <p:sldId xmlns:r="http://schemas.openxmlformats.org/officeDocument/2006/relationships" id="259" r:id="R941b3ee0248946b9"/>
    <p:sldId xmlns:r="http://schemas.openxmlformats.org/officeDocument/2006/relationships" id="260" r:id="R0a5edafe399b40b0"/>
    <p:sldId xmlns:r="http://schemas.openxmlformats.org/officeDocument/2006/relationships" id="261" r:id="R9d8dfc2b8cd444f6"/>
    <p:sldId xmlns:r="http://schemas.openxmlformats.org/officeDocument/2006/relationships" id="262" r:id="Re24c7f148149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d5e99c2cc4304" /><Relationship Type="http://schemas.openxmlformats.org/officeDocument/2006/relationships/slide" Target="/ppt/slides/slide1.xml" Id="R792cc493ad5542e2" /><Relationship Type="http://schemas.openxmlformats.org/officeDocument/2006/relationships/slide" Target="/ppt/slides/slide2.xml" Id="R19ced96d84be4c11" /><Relationship Type="http://schemas.openxmlformats.org/officeDocument/2006/relationships/slide" Target="/ppt/slides/slide3.xml" Id="R4fb07ee1de204277" /><Relationship Type="http://schemas.openxmlformats.org/officeDocument/2006/relationships/slide" Target="/ppt/slides/slide4.xml" Id="R941b3ee0248946b9" /><Relationship Type="http://schemas.openxmlformats.org/officeDocument/2006/relationships/slide" Target="/ppt/slides/slide5.xml" Id="R0a5edafe399b40b0" /><Relationship Type="http://schemas.openxmlformats.org/officeDocument/2006/relationships/slide" Target="/ppt/slides/slide6.xml" Id="R9d8dfc2b8cd444f6" /><Relationship Type="http://schemas.openxmlformats.org/officeDocument/2006/relationships/slide" Target="/ppt/slides/slide7.xml" Id="Re24c7f148149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e9fc63068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a2479c5d548ef" /><Relationship Type="http://schemas.openxmlformats.org/officeDocument/2006/relationships/theme" Target="/ppt/slideMasters/theme/theme1.xml" Id="Rf7ae8fb9a1f0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a2479c5d5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8e8207b134a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939c9fc1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dc00f29c4d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db3f4206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a63cf88f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b28ba5e4942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4b35b97a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FLOKENES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FLOKENES INVEST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5 273 436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OSLAND OLE-MARIUS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Brendeholten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921 995 008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FLOKENES INVEST AS</a:t>
            </a:r>
          </a:p>
        </p:txBody>
      </p:sp>
    </p:spTree>
  </p:cSld>
  <p:clrMapOvr>
    <a:masterClrMapping xmlns:a="http://schemas.openxmlformats.org/drawingml/2006/main"/>
  </p:clrMapOvr>
</p:sld>
</file>