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098e5cb18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281f9466b4d57"/>
  </p:sldMasterIdLst>
  <p:sldIdLst>
    <p:sldId xmlns:r="http://schemas.openxmlformats.org/officeDocument/2006/relationships" id="256" r:id="R72385c8692a14106"/>
    <p:sldId xmlns:r="http://schemas.openxmlformats.org/officeDocument/2006/relationships" id="257" r:id="Rf4d8dcc98fb64d7a"/>
    <p:sldId xmlns:r="http://schemas.openxmlformats.org/officeDocument/2006/relationships" id="258" r:id="R988f45676d3348a6"/>
    <p:sldId xmlns:r="http://schemas.openxmlformats.org/officeDocument/2006/relationships" id="259" r:id="R916fb7ab10724fca"/>
    <p:sldId xmlns:r="http://schemas.openxmlformats.org/officeDocument/2006/relationships" id="260" r:id="Rd2150d52cf07463a"/>
    <p:sldId xmlns:r="http://schemas.openxmlformats.org/officeDocument/2006/relationships" id="261" r:id="Rf62cabd1a1a149cb"/>
    <p:sldId xmlns:r="http://schemas.openxmlformats.org/officeDocument/2006/relationships" id="262" r:id="Re32f2dad372e4e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281f9466b4d57" /><Relationship Type="http://schemas.openxmlformats.org/officeDocument/2006/relationships/slide" Target="/ppt/slides/slide1.xml" Id="R72385c8692a14106" /><Relationship Type="http://schemas.openxmlformats.org/officeDocument/2006/relationships/slide" Target="/ppt/slides/slide2.xml" Id="Rf4d8dcc98fb64d7a" /><Relationship Type="http://schemas.openxmlformats.org/officeDocument/2006/relationships/slide" Target="/ppt/slides/slide3.xml" Id="R988f45676d3348a6" /><Relationship Type="http://schemas.openxmlformats.org/officeDocument/2006/relationships/slide" Target="/ppt/slides/slide4.xml" Id="R916fb7ab10724fca" /><Relationship Type="http://schemas.openxmlformats.org/officeDocument/2006/relationships/slide" Target="/ppt/slides/slide5.xml" Id="Rd2150d52cf07463a" /><Relationship Type="http://schemas.openxmlformats.org/officeDocument/2006/relationships/slide" Target="/ppt/slides/slide6.xml" Id="Rf62cabd1a1a149cb" /><Relationship Type="http://schemas.openxmlformats.org/officeDocument/2006/relationships/slide" Target="/ppt/slides/slide7.xml" Id="Re32f2dad372e4e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a07ab8b4f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11877529d42b8" /><Relationship Type="http://schemas.openxmlformats.org/officeDocument/2006/relationships/theme" Target="/ppt/slideMasters/theme/theme1.xml" Id="Rc7c22a11074e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11877529d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3e0602edd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39de4960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1b7599fd84c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176566cef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cfa83522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9075f10e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83296d5bb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