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8796a0c3424e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9a9bf08394387"/>
  </p:sldMasterIdLst>
  <p:sldIdLst>
    <p:sldId xmlns:r="http://schemas.openxmlformats.org/officeDocument/2006/relationships" id="256" r:id="R452c68da38fd458e"/>
    <p:sldId xmlns:r="http://schemas.openxmlformats.org/officeDocument/2006/relationships" id="257" r:id="Ra97695febbcb4b9a"/>
    <p:sldId xmlns:r="http://schemas.openxmlformats.org/officeDocument/2006/relationships" id="258" r:id="R35de55e8af6f4234"/>
    <p:sldId xmlns:r="http://schemas.openxmlformats.org/officeDocument/2006/relationships" id="259" r:id="Rda97711049f4405b"/>
    <p:sldId xmlns:r="http://schemas.openxmlformats.org/officeDocument/2006/relationships" id="260" r:id="R771d315026db48ac"/>
    <p:sldId xmlns:r="http://schemas.openxmlformats.org/officeDocument/2006/relationships" id="261" r:id="Rdb35bcd80fad44a2"/>
    <p:sldId xmlns:r="http://schemas.openxmlformats.org/officeDocument/2006/relationships" id="262" r:id="R8334717dd643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9a9bf08394387" /><Relationship Type="http://schemas.openxmlformats.org/officeDocument/2006/relationships/slide" Target="/ppt/slides/slide1.xml" Id="R452c68da38fd458e" /><Relationship Type="http://schemas.openxmlformats.org/officeDocument/2006/relationships/slide" Target="/ppt/slides/slide2.xml" Id="Ra97695febbcb4b9a" /><Relationship Type="http://schemas.openxmlformats.org/officeDocument/2006/relationships/slide" Target="/ppt/slides/slide3.xml" Id="R35de55e8af6f4234" /><Relationship Type="http://schemas.openxmlformats.org/officeDocument/2006/relationships/slide" Target="/ppt/slides/slide4.xml" Id="Rda97711049f4405b" /><Relationship Type="http://schemas.openxmlformats.org/officeDocument/2006/relationships/slide" Target="/ppt/slides/slide5.xml" Id="R771d315026db48ac" /><Relationship Type="http://schemas.openxmlformats.org/officeDocument/2006/relationships/slide" Target="/ppt/slides/slide6.xml" Id="Rdb35bcd80fad44a2" /><Relationship Type="http://schemas.openxmlformats.org/officeDocument/2006/relationships/slide" Target="/ppt/slides/slide7.xml" Id="R8334717dd643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0d71bd1e8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967bc15324d16" /><Relationship Type="http://schemas.openxmlformats.org/officeDocument/2006/relationships/theme" Target="/ppt/slideMasters/theme/theme1.xml" Id="Rb14044e782d841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3967bc15324d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c4e7efef4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573e2c5b04c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28402484e41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5f8618bb541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b5d3c453145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0c995fcff4f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4cdb4e26540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