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4593f7764f45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9f1e2d29fe4a75"/>
  </p:sldMasterIdLst>
  <p:sldIdLst>
    <p:sldId xmlns:r="http://schemas.openxmlformats.org/officeDocument/2006/relationships" id="256" r:id="Rdec9683deb3441a2"/>
    <p:sldId xmlns:r="http://schemas.openxmlformats.org/officeDocument/2006/relationships" id="257" r:id="Ra67884764c4b4cb7"/>
    <p:sldId xmlns:r="http://schemas.openxmlformats.org/officeDocument/2006/relationships" id="258" r:id="R726161b441b54808"/>
    <p:sldId xmlns:r="http://schemas.openxmlformats.org/officeDocument/2006/relationships" id="259" r:id="R95cbca21b88d49fd"/>
    <p:sldId xmlns:r="http://schemas.openxmlformats.org/officeDocument/2006/relationships" id="260" r:id="Rb66ee27c0aa343e0"/>
    <p:sldId xmlns:r="http://schemas.openxmlformats.org/officeDocument/2006/relationships" id="261" r:id="Rb13db6e7619649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9f1e2d29fe4a75" /><Relationship Type="http://schemas.openxmlformats.org/officeDocument/2006/relationships/slide" Target="/ppt/slides/slide1.xml" Id="Rdec9683deb3441a2" /><Relationship Type="http://schemas.openxmlformats.org/officeDocument/2006/relationships/slide" Target="/ppt/slides/slide2.xml" Id="Ra67884764c4b4cb7" /><Relationship Type="http://schemas.openxmlformats.org/officeDocument/2006/relationships/slide" Target="/ppt/slides/slide3.xml" Id="R726161b441b54808" /><Relationship Type="http://schemas.openxmlformats.org/officeDocument/2006/relationships/slide" Target="/ppt/slides/slide4.xml" Id="R95cbca21b88d49fd" /><Relationship Type="http://schemas.openxmlformats.org/officeDocument/2006/relationships/slide" Target="/ppt/slides/slide5.xml" Id="Rb66ee27c0aa343e0" /><Relationship Type="http://schemas.openxmlformats.org/officeDocument/2006/relationships/slide" Target="/ppt/slides/slide6.xml" Id="Rb13db6e7619649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8a868260cc41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2167069ec429a" /><Relationship Type="http://schemas.openxmlformats.org/officeDocument/2006/relationships/theme" Target="/ppt/slideMasters/theme/theme1.xml" Id="Re4d9d85862d246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12167069ec42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62209de144c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87dc9bda446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fd78104e046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33cb7751342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3492221804e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3b06b1f424b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DENTAL RADIOLOGI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DENTAL RADIOLOGI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DENTAL RADIOLOGI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DENTAL RADIOLOGI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DENTAL RADIOLOGI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DENTAL RADIOLOGI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922 024 928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DENTAL RADIOLOGI AS</a:t>
            </a:r>
          </a:p>
        </p:txBody>
      </p:sp>
    </p:spTree>
  </p:cSld>
  <p:clrMapOvr>
    <a:masterClrMapping xmlns:a="http://schemas.openxmlformats.org/drawingml/2006/main"/>
  </p:clrMapOvr>
</p:sld>
</file>