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0acafbe5d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e22060c1784a97"/>
  </p:sldMasterIdLst>
  <p:sldIdLst>
    <p:sldId xmlns:r="http://schemas.openxmlformats.org/officeDocument/2006/relationships" id="256" r:id="Rfdce4d211afe434c"/>
    <p:sldId xmlns:r="http://schemas.openxmlformats.org/officeDocument/2006/relationships" id="257" r:id="Rb566865a1f144a83"/>
    <p:sldId xmlns:r="http://schemas.openxmlformats.org/officeDocument/2006/relationships" id="258" r:id="R8fd550eea8414795"/>
    <p:sldId xmlns:r="http://schemas.openxmlformats.org/officeDocument/2006/relationships" id="259" r:id="Rcb2ab29aaee24aa6"/>
    <p:sldId xmlns:r="http://schemas.openxmlformats.org/officeDocument/2006/relationships" id="260" r:id="R8ce2dd2b3ba54427"/>
    <p:sldId xmlns:r="http://schemas.openxmlformats.org/officeDocument/2006/relationships" id="261" r:id="R00015734977f4d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22060c1784a97" /><Relationship Type="http://schemas.openxmlformats.org/officeDocument/2006/relationships/slide" Target="/ppt/slides/slide1.xml" Id="Rfdce4d211afe434c" /><Relationship Type="http://schemas.openxmlformats.org/officeDocument/2006/relationships/slide" Target="/ppt/slides/slide2.xml" Id="Rb566865a1f144a83" /><Relationship Type="http://schemas.openxmlformats.org/officeDocument/2006/relationships/slide" Target="/ppt/slides/slide3.xml" Id="R8fd550eea8414795" /><Relationship Type="http://schemas.openxmlformats.org/officeDocument/2006/relationships/slide" Target="/ppt/slides/slide4.xml" Id="Rcb2ab29aaee24aa6" /><Relationship Type="http://schemas.openxmlformats.org/officeDocument/2006/relationships/slide" Target="/ppt/slides/slide5.xml" Id="R8ce2dd2b3ba54427" /><Relationship Type="http://schemas.openxmlformats.org/officeDocument/2006/relationships/slide" Target="/ppt/slides/slide6.xml" Id="R00015734977f4d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a27e2d3e0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987af8e994772" /><Relationship Type="http://schemas.openxmlformats.org/officeDocument/2006/relationships/theme" Target="/ppt/slideMasters/theme/theme1.xml" Id="R444f303588b1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2987af8e99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65585e3b3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240ddf0f140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5525ec818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9d995565d48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9a5d5aaa54c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62d263cc84e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DENTAL RADIOLOGI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DENTAL RADIOLOGI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1 643 655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565 305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434 947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464 948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845 039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922 024 928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DENTAL RADIOLOGI AS</a:t>
            </a:r>
          </a:p>
        </p:txBody>
      </p:sp>
    </p:spTree>
  </p:cSld>
  <p:clrMapOvr>
    <a:masterClrMapping xmlns:a="http://schemas.openxmlformats.org/drawingml/2006/main"/>
  </p:clrMapOvr>
</p:sld>
</file>