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d10882a5384e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3bff742faf4d99"/>
  </p:sldMasterIdLst>
  <p:sldIdLst>
    <p:sldId xmlns:r="http://schemas.openxmlformats.org/officeDocument/2006/relationships" id="256" r:id="Rf10c92710339458f"/>
    <p:sldId xmlns:r="http://schemas.openxmlformats.org/officeDocument/2006/relationships" id="257" r:id="R49a0f70875ae4d3d"/>
    <p:sldId xmlns:r="http://schemas.openxmlformats.org/officeDocument/2006/relationships" id="258" r:id="Re4bf08a624064c9f"/>
    <p:sldId xmlns:r="http://schemas.openxmlformats.org/officeDocument/2006/relationships" id="259" r:id="R88b53620d7414bcf"/>
    <p:sldId xmlns:r="http://schemas.openxmlformats.org/officeDocument/2006/relationships" id="260" r:id="R2f82d5c325a84006"/>
    <p:sldId xmlns:r="http://schemas.openxmlformats.org/officeDocument/2006/relationships" id="261" r:id="R59352af002914e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3bff742faf4d99" /><Relationship Type="http://schemas.openxmlformats.org/officeDocument/2006/relationships/slide" Target="/ppt/slides/slide1.xml" Id="Rf10c92710339458f" /><Relationship Type="http://schemas.openxmlformats.org/officeDocument/2006/relationships/slide" Target="/ppt/slides/slide2.xml" Id="R49a0f70875ae4d3d" /><Relationship Type="http://schemas.openxmlformats.org/officeDocument/2006/relationships/slide" Target="/ppt/slides/slide3.xml" Id="Re4bf08a624064c9f" /><Relationship Type="http://schemas.openxmlformats.org/officeDocument/2006/relationships/slide" Target="/ppt/slides/slide4.xml" Id="R88b53620d7414bcf" /><Relationship Type="http://schemas.openxmlformats.org/officeDocument/2006/relationships/slide" Target="/ppt/slides/slide5.xml" Id="R2f82d5c325a84006" /><Relationship Type="http://schemas.openxmlformats.org/officeDocument/2006/relationships/slide" Target="/ppt/slides/slide6.xml" Id="R59352af002914e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8cc80f6b34f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e282d887b4336" /><Relationship Type="http://schemas.openxmlformats.org/officeDocument/2006/relationships/theme" Target="/ppt/slideMasters/theme/theme1.xml" Id="R9fe7bcc6b4a74d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1e282d887b43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1505460004e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0a63fcefa45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4024e0de94b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ed0014cce4d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52450df2842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c3a89b11c4b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