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b70ccfbeee4c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ad2aa26dd94e79"/>
  </p:sldMasterIdLst>
  <p:sldIdLst>
    <p:sldId xmlns:r="http://schemas.openxmlformats.org/officeDocument/2006/relationships" id="256" r:id="R0d46bcac3bb64bb3"/>
    <p:sldId xmlns:r="http://schemas.openxmlformats.org/officeDocument/2006/relationships" id="257" r:id="R33fe245a45c44427"/>
    <p:sldId xmlns:r="http://schemas.openxmlformats.org/officeDocument/2006/relationships" id="258" r:id="R8aac458991ca469f"/>
    <p:sldId xmlns:r="http://schemas.openxmlformats.org/officeDocument/2006/relationships" id="259" r:id="R6d9ae6aa5a374a6c"/>
    <p:sldId xmlns:r="http://schemas.openxmlformats.org/officeDocument/2006/relationships" id="260" r:id="R9fce2c87735449f6"/>
    <p:sldId xmlns:r="http://schemas.openxmlformats.org/officeDocument/2006/relationships" id="261" r:id="Rce8dffa314634cc2"/>
    <p:sldId xmlns:r="http://schemas.openxmlformats.org/officeDocument/2006/relationships" id="262" r:id="R25c55227be164f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ad2aa26dd94e79" /><Relationship Type="http://schemas.openxmlformats.org/officeDocument/2006/relationships/slide" Target="/ppt/slides/slide1.xml" Id="R0d46bcac3bb64bb3" /><Relationship Type="http://schemas.openxmlformats.org/officeDocument/2006/relationships/slide" Target="/ppt/slides/slide2.xml" Id="R33fe245a45c44427" /><Relationship Type="http://schemas.openxmlformats.org/officeDocument/2006/relationships/slide" Target="/ppt/slides/slide3.xml" Id="R8aac458991ca469f" /><Relationship Type="http://schemas.openxmlformats.org/officeDocument/2006/relationships/slide" Target="/ppt/slides/slide4.xml" Id="R6d9ae6aa5a374a6c" /><Relationship Type="http://schemas.openxmlformats.org/officeDocument/2006/relationships/slide" Target="/ppt/slides/slide5.xml" Id="R9fce2c87735449f6" /><Relationship Type="http://schemas.openxmlformats.org/officeDocument/2006/relationships/slide" Target="/ppt/slides/slide6.xml" Id="Rce8dffa314634cc2" /><Relationship Type="http://schemas.openxmlformats.org/officeDocument/2006/relationships/slide" Target="/ppt/slides/slide7.xml" Id="R25c55227be164f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2cf5eb4d4b4b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768f9183f42c9" /><Relationship Type="http://schemas.openxmlformats.org/officeDocument/2006/relationships/theme" Target="/ppt/slideMasters/theme/theme1.xml" Id="R5c81e50bc0df4d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9768f9183f42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77b2198b044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3414b76b744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a5563e93746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1740ff62245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6ed542b444c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6c367fc8a4f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2cda7792b44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WINSNES AS ble etablert [år] og holder til i Støren.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229 826 337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2 173 475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131 108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57 352 857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143 605 136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 I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ÅGE WINSNES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Soknesøran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