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fec0d32aa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4ad58d7cc4455"/>
  </p:sldMasterIdLst>
  <p:sldIdLst>
    <p:sldId xmlns:r="http://schemas.openxmlformats.org/officeDocument/2006/relationships" id="256" r:id="R96b126e6802f4c9a"/>
    <p:sldId xmlns:r="http://schemas.openxmlformats.org/officeDocument/2006/relationships" id="257" r:id="R17f5b58d31bf4c5c"/>
    <p:sldId xmlns:r="http://schemas.openxmlformats.org/officeDocument/2006/relationships" id="258" r:id="Rc63b09b897ba456f"/>
    <p:sldId xmlns:r="http://schemas.openxmlformats.org/officeDocument/2006/relationships" id="259" r:id="Re2ad949988e9484b"/>
    <p:sldId xmlns:r="http://schemas.openxmlformats.org/officeDocument/2006/relationships" id="260" r:id="R143999f1bfc0458d"/>
    <p:sldId xmlns:r="http://schemas.openxmlformats.org/officeDocument/2006/relationships" id="261" r:id="Rf2e6db283116480b"/>
    <p:sldId xmlns:r="http://schemas.openxmlformats.org/officeDocument/2006/relationships" id="262" r:id="Ra096fc4e72fe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4ad58d7cc4455" /><Relationship Type="http://schemas.openxmlformats.org/officeDocument/2006/relationships/slide" Target="/ppt/slides/slide1.xml" Id="R96b126e6802f4c9a" /><Relationship Type="http://schemas.openxmlformats.org/officeDocument/2006/relationships/slide" Target="/ppt/slides/slide2.xml" Id="R17f5b58d31bf4c5c" /><Relationship Type="http://schemas.openxmlformats.org/officeDocument/2006/relationships/slide" Target="/ppt/slides/slide3.xml" Id="Rc63b09b897ba456f" /><Relationship Type="http://schemas.openxmlformats.org/officeDocument/2006/relationships/slide" Target="/ppt/slides/slide4.xml" Id="Re2ad949988e9484b" /><Relationship Type="http://schemas.openxmlformats.org/officeDocument/2006/relationships/slide" Target="/ppt/slides/slide5.xml" Id="R143999f1bfc0458d" /><Relationship Type="http://schemas.openxmlformats.org/officeDocument/2006/relationships/slide" Target="/ppt/slides/slide6.xml" Id="Rf2e6db283116480b" /><Relationship Type="http://schemas.openxmlformats.org/officeDocument/2006/relationships/slide" Target="/ppt/slides/slide7.xml" Id="Ra096fc4e72fe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40fd636ec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18a9e7ad4604" /><Relationship Type="http://schemas.openxmlformats.org/officeDocument/2006/relationships/theme" Target="/ppt/slideMasters/theme/theme1.xml" Id="R4ed9729844ce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318a9e7ad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0ec7c7f3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845a049cd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6cf81ffbb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94b7b0f2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71488bf474f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5f198dc86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3c71dd034b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MFLINE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MFLINE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844 514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KANANI SHERIN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