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b3d4f40c5642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18f4a2ce3c4940"/>
  </p:sldMasterIdLst>
  <p:sldIdLst>
    <p:sldId xmlns:r="http://schemas.openxmlformats.org/officeDocument/2006/relationships" id="256" r:id="Ra1c27fb23ee14d38"/>
    <p:sldId xmlns:r="http://schemas.openxmlformats.org/officeDocument/2006/relationships" id="257" r:id="R214ae8dd1da2440b"/>
    <p:sldId xmlns:r="http://schemas.openxmlformats.org/officeDocument/2006/relationships" id="258" r:id="R8b8c8494dd5a44de"/>
    <p:sldId xmlns:r="http://schemas.openxmlformats.org/officeDocument/2006/relationships" id="259" r:id="R049de0043dd04414"/>
    <p:sldId xmlns:r="http://schemas.openxmlformats.org/officeDocument/2006/relationships" id="260" r:id="R5f9ea1e9168c41a4"/>
    <p:sldId xmlns:r="http://schemas.openxmlformats.org/officeDocument/2006/relationships" id="261" r:id="R5baa50e3e1d0413d"/>
    <p:sldId xmlns:r="http://schemas.openxmlformats.org/officeDocument/2006/relationships" id="262" r:id="Rd59a3b46830a4d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8f4a2ce3c4940" /><Relationship Type="http://schemas.openxmlformats.org/officeDocument/2006/relationships/slide" Target="/ppt/slides/slide1.xml" Id="Ra1c27fb23ee14d38" /><Relationship Type="http://schemas.openxmlformats.org/officeDocument/2006/relationships/slide" Target="/ppt/slides/slide2.xml" Id="R214ae8dd1da2440b" /><Relationship Type="http://schemas.openxmlformats.org/officeDocument/2006/relationships/slide" Target="/ppt/slides/slide3.xml" Id="R8b8c8494dd5a44de" /><Relationship Type="http://schemas.openxmlformats.org/officeDocument/2006/relationships/slide" Target="/ppt/slides/slide4.xml" Id="R049de0043dd04414" /><Relationship Type="http://schemas.openxmlformats.org/officeDocument/2006/relationships/slide" Target="/ppt/slides/slide5.xml" Id="R5f9ea1e9168c41a4" /><Relationship Type="http://schemas.openxmlformats.org/officeDocument/2006/relationships/slide" Target="/ppt/slides/slide6.xml" Id="R5baa50e3e1d0413d" /><Relationship Type="http://schemas.openxmlformats.org/officeDocument/2006/relationships/slide" Target="/ppt/slides/slide7.xml" Id="Rd59a3b46830a4d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2e453cf93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e14ebbe3e4197" /><Relationship Type="http://schemas.openxmlformats.org/officeDocument/2006/relationships/theme" Target="/ppt/slideMasters/theme/theme1.xml" Id="Redda87e2fd814f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e14ebbe3e41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b60718153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e4f81ae2d4e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106a6e73243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9de10c6ab40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a9e08748643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86be6705442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fa5002f4e48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COMFORT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COMFORT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108 311 926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10 526 470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8 544 744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22 392 553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45 693 973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BJØRNERUDHAUGEN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CASELLE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GK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LEVEL-HEADED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Håndverkveien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85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post@vvscomfort.no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vvscomfort.no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922 053 480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COMFORT AS</a:t>
            </a:r>
          </a:p>
        </p:txBody>
      </p:sp>
    </p:spTree>
  </p:cSld>
  <p:clrMapOvr>
    <a:masterClrMapping xmlns:a="http://schemas.openxmlformats.org/drawingml/2006/main"/>
  </p:clrMapOvr>
</p:sld>
</file>