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57774e49a043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23f0076ddd464f"/>
  </p:sldMasterIdLst>
  <p:sldIdLst>
    <p:sldId xmlns:r="http://schemas.openxmlformats.org/officeDocument/2006/relationships" id="256" r:id="Rd881efed0b0f4ba2"/>
    <p:sldId xmlns:r="http://schemas.openxmlformats.org/officeDocument/2006/relationships" id="257" r:id="R566f4cfb7e004a87"/>
    <p:sldId xmlns:r="http://schemas.openxmlformats.org/officeDocument/2006/relationships" id="258" r:id="R950bb5351da34f81"/>
    <p:sldId xmlns:r="http://schemas.openxmlformats.org/officeDocument/2006/relationships" id="259" r:id="R7efb947f7a2840c9"/>
    <p:sldId xmlns:r="http://schemas.openxmlformats.org/officeDocument/2006/relationships" id="260" r:id="Rba0ca76b7aea4960"/>
    <p:sldId xmlns:r="http://schemas.openxmlformats.org/officeDocument/2006/relationships" id="261" r:id="R28f57f4902c342b2"/>
    <p:sldId xmlns:r="http://schemas.openxmlformats.org/officeDocument/2006/relationships" id="262" r:id="R28841049e46041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3f0076ddd464f" /><Relationship Type="http://schemas.openxmlformats.org/officeDocument/2006/relationships/slide" Target="/ppt/slides/slide1.xml" Id="Rd881efed0b0f4ba2" /><Relationship Type="http://schemas.openxmlformats.org/officeDocument/2006/relationships/slide" Target="/ppt/slides/slide2.xml" Id="R566f4cfb7e004a87" /><Relationship Type="http://schemas.openxmlformats.org/officeDocument/2006/relationships/slide" Target="/ppt/slides/slide3.xml" Id="R950bb5351da34f81" /><Relationship Type="http://schemas.openxmlformats.org/officeDocument/2006/relationships/slide" Target="/ppt/slides/slide4.xml" Id="R7efb947f7a2840c9" /><Relationship Type="http://schemas.openxmlformats.org/officeDocument/2006/relationships/slide" Target="/ppt/slides/slide5.xml" Id="Rba0ca76b7aea4960" /><Relationship Type="http://schemas.openxmlformats.org/officeDocument/2006/relationships/slide" Target="/ppt/slides/slide6.xml" Id="R28f57f4902c342b2" /><Relationship Type="http://schemas.openxmlformats.org/officeDocument/2006/relationships/slide" Target="/ppt/slides/slide7.xml" Id="R28841049e46041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647d001b684f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59727f2f2407a" /><Relationship Type="http://schemas.openxmlformats.org/officeDocument/2006/relationships/theme" Target="/ppt/slideMasters/theme/theme1.xml" Id="Rfa9ba2e69a554e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a59727f2f240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e0c1e39264c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56e7f686c4b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efee92ca545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2bd497afe4d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15155597044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3766e991b4d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5c0e05bf345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BERNH BOTOLFSEN IMPORT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BERNH BOTOLFSEN IMPORT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201 828 315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6 588 672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18 786 168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27 874 691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60 621 061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SELBOE HOLDING AS  –  52,1 %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FET RØR OG GRAVESERVICE AS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WETHAL HOLDING AS  –  15,3 %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Breivollveien 25F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69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922 063 613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BERNH BOTOLFSEN IMPORT AS</a:t>
            </a:r>
          </a:p>
        </p:txBody>
      </p:sp>
    </p:spTree>
  </p:cSld>
  <p:clrMapOvr>
    <a:masterClrMapping xmlns:a="http://schemas.openxmlformats.org/drawingml/2006/main"/>
  </p:clrMapOvr>
</p:sld>
</file>